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Lst>
  <p:notesMasterIdLst>
    <p:notesMasterId r:id="rId69"/>
  </p:notesMasterIdLst>
  <p:sldIdLst>
    <p:sldId id="507" r:id="rId9"/>
    <p:sldId id="509" r:id="rId10"/>
    <p:sldId id="510" r:id="rId11"/>
    <p:sldId id="511" r:id="rId12"/>
    <p:sldId id="512" r:id="rId13"/>
    <p:sldId id="514" r:id="rId14"/>
    <p:sldId id="515" r:id="rId15"/>
    <p:sldId id="536" r:id="rId16"/>
    <p:sldId id="493" r:id="rId17"/>
    <p:sldId id="549" r:id="rId18"/>
    <p:sldId id="544" r:id="rId19"/>
    <p:sldId id="542" r:id="rId20"/>
    <p:sldId id="550" r:id="rId21"/>
    <p:sldId id="531" r:id="rId22"/>
    <p:sldId id="532" r:id="rId23"/>
    <p:sldId id="458" r:id="rId24"/>
    <p:sldId id="459" r:id="rId25"/>
    <p:sldId id="460" r:id="rId26"/>
    <p:sldId id="462" r:id="rId27"/>
    <p:sldId id="463" r:id="rId28"/>
    <p:sldId id="465" r:id="rId29"/>
    <p:sldId id="467" r:id="rId30"/>
    <p:sldId id="497" r:id="rId31"/>
    <p:sldId id="498" r:id="rId32"/>
    <p:sldId id="500" r:id="rId33"/>
    <p:sldId id="501" r:id="rId34"/>
    <p:sldId id="545" r:id="rId35"/>
    <p:sldId id="503" r:id="rId36"/>
    <p:sldId id="546" r:id="rId37"/>
    <p:sldId id="505" r:id="rId38"/>
    <p:sldId id="552" r:id="rId39"/>
    <p:sldId id="506" r:id="rId40"/>
    <p:sldId id="495" r:id="rId41"/>
    <p:sldId id="518" r:id="rId42"/>
    <p:sldId id="520" r:id="rId43"/>
    <p:sldId id="522" r:id="rId44"/>
    <p:sldId id="523" r:id="rId45"/>
    <p:sldId id="524" r:id="rId46"/>
    <p:sldId id="533" r:id="rId47"/>
    <p:sldId id="526" r:id="rId48"/>
    <p:sldId id="517" r:id="rId49"/>
    <p:sldId id="468" r:id="rId50"/>
    <p:sldId id="469" r:id="rId51"/>
    <p:sldId id="473" r:id="rId52"/>
    <p:sldId id="481" r:id="rId53"/>
    <p:sldId id="477" r:id="rId54"/>
    <p:sldId id="478" r:id="rId55"/>
    <p:sldId id="480" r:id="rId56"/>
    <p:sldId id="494" r:id="rId57"/>
    <p:sldId id="492" r:id="rId58"/>
    <p:sldId id="489" r:id="rId59"/>
    <p:sldId id="551" r:id="rId60"/>
    <p:sldId id="490" r:id="rId61"/>
    <p:sldId id="527" r:id="rId62"/>
    <p:sldId id="528" r:id="rId63"/>
    <p:sldId id="529" r:id="rId64"/>
    <p:sldId id="530" r:id="rId65"/>
    <p:sldId id="547" r:id="rId66"/>
    <p:sldId id="548" r:id="rId67"/>
    <p:sldId id="442" r:id="rId6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0" autoAdjust="0"/>
    <p:restoredTop sz="94097" autoAdjust="0"/>
  </p:normalViewPr>
  <p:slideViewPr>
    <p:cSldViewPr>
      <p:cViewPr>
        <p:scale>
          <a:sx n="66" d="100"/>
          <a:sy n="66" d="100"/>
        </p:scale>
        <p:origin x="-1350" y="-89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D958B1-8DD7-4802-8240-D1D2E695338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D7F716AA-B710-4B61-A9A1-2B371F735965}">
      <dgm:prSet phldrT="[Text]" custT="1"/>
      <dgm:spPr/>
      <dgm:t>
        <a:bodyPr/>
        <a:lstStyle/>
        <a:p>
          <a:r>
            <a:rPr lang="en-US" sz="1400" b="1" dirty="0">
              <a:latin typeface="Arial" pitchFamily="34" charset="0"/>
              <a:cs typeface="Arial" pitchFamily="34" charset="0"/>
            </a:rPr>
            <a:t>CLASS A</a:t>
          </a:r>
        </a:p>
        <a:p>
          <a:r>
            <a:rPr lang="en-US" sz="1400" b="1" dirty="0">
              <a:latin typeface="Arial" pitchFamily="34" charset="0"/>
              <a:cs typeface="Arial" pitchFamily="34" charset="0"/>
            </a:rPr>
            <a:t>0-126</a:t>
          </a:r>
        </a:p>
      </dgm:t>
    </dgm:pt>
    <dgm:pt modelId="{EBC4D58E-064C-4630-BC1D-BB3C795E7FB8}" type="parTrans" cxnId="{3B08FD1E-FAEF-4CB0-837D-2ED8E5F3CC8E}">
      <dgm:prSet/>
      <dgm:spPr/>
      <dgm:t>
        <a:bodyPr/>
        <a:lstStyle/>
        <a:p>
          <a:endParaRPr lang="en-US"/>
        </a:p>
      </dgm:t>
    </dgm:pt>
    <dgm:pt modelId="{4D1FD483-6480-4725-A357-D81586498800}" type="sibTrans" cxnId="{3B08FD1E-FAEF-4CB0-837D-2ED8E5F3CC8E}">
      <dgm:prSet custT="1">
        <dgm:style>
          <a:lnRef idx="1">
            <a:schemeClr val="dk1"/>
          </a:lnRef>
          <a:fillRef idx="3">
            <a:schemeClr val="dk1"/>
          </a:fillRef>
          <a:effectRef idx="2">
            <a:schemeClr val="dk1"/>
          </a:effectRef>
          <a:fontRef idx="minor">
            <a:schemeClr val="lt1"/>
          </a:fontRef>
        </dgm:style>
      </dgm:prSet>
      <dgm:spPr/>
      <dgm:t>
        <a:bodyPr/>
        <a:lstStyle/>
        <a:p>
          <a:r>
            <a:rPr lang="en-US" sz="1400" b="1" dirty="0">
              <a:solidFill>
                <a:schemeClr val="bg1"/>
              </a:solidFill>
              <a:latin typeface="Arial" pitchFamily="34" charset="0"/>
              <a:cs typeface="Arial" pitchFamily="34" charset="0"/>
            </a:rPr>
            <a:t>CLASSES OF IP ADDRESS </a:t>
          </a:r>
        </a:p>
      </dgm:t>
    </dgm:pt>
    <dgm:pt modelId="{0A5BF554-F489-45A3-B85F-E51CFD552CD9}">
      <dgm:prSet phldrT="[Text]" custT="1"/>
      <dgm:spPr/>
      <dgm:t>
        <a:bodyPr/>
        <a:lstStyle/>
        <a:p>
          <a:r>
            <a:rPr lang="en-US" sz="1400" b="1" dirty="0">
              <a:latin typeface="Arial" pitchFamily="34" charset="0"/>
              <a:cs typeface="Arial" pitchFamily="34" charset="0"/>
            </a:rPr>
            <a:t>CLASS</a:t>
          </a:r>
        </a:p>
        <a:p>
          <a:r>
            <a:rPr lang="en-US" sz="1400" b="1" dirty="0">
              <a:latin typeface="Arial" pitchFamily="34" charset="0"/>
              <a:cs typeface="Arial" pitchFamily="34" charset="0"/>
            </a:rPr>
            <a:t>B</a:t>
          </a:r>
        </a:p>
        <a:p>
          <a:r>
            <a:rPr lang="en-US" sz="1400" b="1" dirty="0">
              <a:latin typeface="Arial" pitchFamily="34" charset="0"/>
              <a:cs typeface="Arial" pitchFamily="34" charset="0"/>
            </a:rPr>
            <a:t>128-191</a:t>
          </a:r>
        </a:p>
      </dgm:t>
    </dgm:pt>
    <dgm:pt modelId="{4B872B55-EEE6-43A8-8ECB-F73421A89773}" type="parTrans" cxnId="{3330B7B3-8A58-4205-A7D4-9CB118DF6317}">
      <dgm:prSet/>
      <dgm:spPr/>
      <dgm:t>
        <a:bodyPr/>
        <a:lstStyle/>
        <a:p>
          <a:endParaRPr lang="en-US"/>
        </a:p>
      </dgm:t>
    </dgm:pt>
    <dgm:pt modelId="{D84AB4A4-C917-4C55-BED9-69EE6B45EF01}" type="sibTrans" cxnId="{3330B7B3-8A58-4205-A7D4-9CB118DF6317}">
      <dgm:prSet custT="1"/>
      <dgm:spPr/>
      <dgm:t>
        <a:bodyPr/>
        <a:lstStyle/>
        <a:p>
          <a:r>
            <a:rPr lang="en-US" sz="1400" b="1" dirty="0">
              <a:latin typeface="Arial" pitchFamily="34" charset="0"/>
              <a:cs typeface="Arial" pitchFamily="34" charset="0"/>
            </a:rPr>
            <a:t>CLASS</a:t>
          </a:r>
        </a:p>
        <a:p>
          <a:r>
            <a:rPr lang="en-US" sz="1400" b="1" dirty="0">
              <a:latin typeface="Arial" pitchFamily="34" charset="0"/>
              <a:cs typeface="Arial" pitchFamily="34" charset="0"/>
            </a:rPr>
            <a:t>C</a:t>
          </a:r>
        </a:p>
        <a:p>
          <a:r>
            <a:rPr lang="en-US" sz="1400" b="1" dirty="0">
              <a:latin typeface="Arial" pitchFamily="34" charset="0"/>
              <a:cs typeface="Arial" pitchFamily="34" charset="0"/>
            </a:rPr>
            <a:t>192-223</a:t>
          </a:r>
        </a:p>
      </dgm:t>
    </dgm:pt>
    <dgm:pt modelId="{7829EC8D-893A-4A07-B084-EE5237A7CFB0}">
      <dgm:prSet phldrT="[Text]" custT="1"/>
      <dgm:spPr/>
      <dgm:t>
        <a:bodyPr/>
        <a:lstStyle/>
        <a:p>
          <a:r>
            <a:rPr lang="en-US" sz="1400" b="1" dirty="0">
              <a:latin typeface="Arial" pitchFamily="34" charset="0"/>
              <a:cs typeface="Arial" pitchFamily="34" charset="0"/>
            </a:rPr>
            <a:t>CLASS</a:t>
          </a:r>
        </a:p>
        <a:p>
          <a:r>
            <a:rPr lang="en-US" sz="1400" b="1" dirty="0">
              <a:latin typeface="Arial" pitchFamily="34" charset="0"/>
              <a:cs typeface="Arial" pitchFamily="34" charset="0"/>
            </a:rPr>
            <a:t>E</a:t>
          </a:r>
        </a:p>
        <a:p>
          <a:r>
            <a:rPr lang="en-US" sz="1400" b="1" dirty="0">
              <a:latin typeface="Arial" pitchFamily="34" charset="0"/>
              <a:cs typeface="Arial" pitchFamily="34" charset="0"/>
            </a:rPr>
            <a:t>240-255</a:t>
          </a:r>
        </a:p>
      </dgm:t>
    </dgm:pt>
    <dgm:pt modelId="{AD7FFE2E-712C-4114-B9D8-569606479C81}" type="parTrans" cxnId="{5834EBA9-FA8B-45F7-9E19-CC6017F08A7E}">
      <dgm:prSet/>
      <dgm:spPr/>
      <dgm:t>
        <a:bodyPr/>
        <a:lstStyle/>
        <a:p>
          <a:endParaRPr lang="en-US"/>
        </a:p>
      </dgm:t>
    </dgm:pt>
    <dgm:pt modelId="{234342BE-6CC2-45A3-8A75-0BF4A449A592}" type="sibTrans" cxnId="{5834EBA9-FA8B-45F7-9E19-CC6017F08A7E}">
      <dgm:prSet custT="1"/>
      <dgm:spPr/>
      <dgm:t>
        <a:bodyPr/>
        <a:lstStyle/>
        <a:p>
          <a:r>
            <a:rPr lang="en-US" sz="1400" b="1" dirty="0">
              <a:latin typeface="Arial" pitchFamily="34" charset="0"/>
              <a:cs typeface="Arial" pitchFamily="34" charset="0"/>
            </a:rPr>
            <a:t>CLASS</a:t>
          </a:r>
        </a:p>
        <a:p>
          <a:r>
            <a:rPr lang="en-US" sz="1400" b="1" dirty="0">
              <a:latin typeface="Arial" pitchFamily="34" charset="0"/>
              <a:cs typeface="Arial" pitchFamily="34" charset="0"/>
            </a:rPr>
            <a:t>D</a:t>
          </a:r>
        </a:p>
        <a:p>
          <a:r>
            <a:rPr lang="en-US" sz="1400" b="1" dirty="0">
              <a:latin typeface="Arial" pitchFamily="34" charset="0"/>
              <a:cs typeface="Arial" pitchFamily="34" charset="0"/>
            </a:rPr>
            <a:t>224-239</a:t>
          </a:r>
        </a:p>
      </dgm:t>
    </dgm:pt>
    <dgm:pt modelId="{BD9A95C3-5616-4303-9A29-B57E7824A69B}" type="pres">
      <dgm:prSet presAssocID="{D4D958B1-8DD7-4802-8240-D1D2E695338B}" presName="Name0" presStyleCnt="0">
        <dgm:presLayoutVars>
          <dgm:chMax/>
          <dgm:chPref/>
          <dgm:dir/>
          <dgm:animLvl val="lvl"/>
        </dgm:presLayoutVars>
      </dgm:prSet>
      <dgm:spPr/>
      <dgm:t>
        <a:bodyPr/>
        <a:lstStyle/>
        <a:p>
          <a:endParaRPr lang="en-US"/>
        </a:p>
      </dgm:t>
    </dgm:pt>
    <dgm:pt modelId="{15262DE8-E0CE-4A5A-ADEF-2A171AD99023}" type="pres">
      <dgm:prSet presAssocID="{D7F716AA-B710-4B61-A9A1-2B371F735965}" presName="composite" presStyleCnt="0"/>
      <dgm:spPr/>
    </dgm:pt>
    <dgm:pt modelId="{9EDA42CD-F598-4313-86B1-46952626F44E}" type="pres">
      <dgm:prSet presAssocID="{D7F716AA-B710-4B61-A9A1-2B371F735965}" presName="Parent1" presStyleLbl="node1" presStyleIdx="0" presStyleCnt="6" custLinFactX="-68078" custLinFactNeighborX="-100000" custLinFactNeighborY="78416">
        <dgm:presLayoutVars>
          <dgm:chMax val="1"/>
          <dgm:chPref val="1"/>
          <dgm:bulletEnabled val="1"/>
        </dgm:presLayoutVars>
      </dgm:prSet>
      <dgm:spPr/>
      <dgm:t>
        <a:bodyPr/>
        <a:lstStyle/>
        <a:p>
          <a:endParaRPr lang="en-US"/>
        </a:p>
      </dgm:t>
    </dgm:pt>
    <dgm:pt modelId="{4FB50F30-4DC8-4647-9B1F-8C553F46C23F}" type="pres">
      <dgm:prSet presAssocID="{D7F716AA-B710-4B61-A9A1-2B371F735965}" presName="Childtext1" presStyleLbl="revTx" presStyleIdx="0" presStyleCnt="3">
        <dgm:presLayoutVars>
          <dgm:chMax val="0"/>
          <dgm:chPref val="0"/>
          <dgm:bulletEnabled val="1"/>
        </dgm:presLayoutVars>
      </dgm:prSet>
      <dgm:spPr/>
    </dgm:pt>
    <dgm:pt modelId="{A78B5B42-E30B-40C0-9018-6AB64456112A}" type="pres">
      <dgm:prSet presAssocID="{D7F716AA-B710-4B61-A9A1-2B371F735965}" presName="BalanceSpacing" presStyleCnt="0"/>
      <dgm:spPr/>
    </dgm:pt>
    <dgm:pt modelId="{8888A6AB-97A2-423B-B1F2-D0B03D72647D}" type="pres">
      <dgm:prSet presAssocID="{D7F716AA-B710-4B61-A9A1-2B371F735965}" presName="BalanceSpacing1" presStyleCnt="0"/>
      <dgm:spPr/>
    </dgm:pt>
    <dgm:pt modelId="{5552363A-8968-4D41-9BDA-E46AB6D0B690}" type="pres">
      <dgm:prSet presAssocID="{4D1FD483-6480-4725-A357-D81586498800}" presName="Accent1Text" presStyleLbl="node1" presStyleIdx="1" presStyleCnt="6" custLinFactNeighborX="-2462" custLinFactNeighborY="-8563"/>
      <dgm:spPr/>
      <dgm:t>
        <a:bodyPr/>
        <a:lstStyle/>
        <a:p>
          <a:endParaRPr lang="en-US"/>
        </a:p>
      </dgm:t>
    </dgm:pt>
    <dgm:pt modelId="{CC05D9AF-95E4-4372-9995-4745AFD29232}" type="pres">
      <dgm:prSet presAssocID="{4D1FD483-6480-4725-A357-D81586498800}" presName="spaceBetweenRectangles" presStyleCnt="0"/>
      <dgm:spPr/>
    </dgm:pt>
    <dgm:pt modelId="{0ED99AC4-8F64-4F27-9EAD-FB9C75379846}" type="pres">
      <dgm:prSet presAssocID="{0A5BF554-F489-45A3-B85F-E51CFD552CD9}" presName="composite" presStyleCnt="0"/>
      <dgm:spPr/>
    </dgm:pt>
    <dgm:pt modelId="{C0C2D862-0481-45AA-A842-F52AF65CAED7}" type="pres">
      <dgm:prSet presAssocID="{0A5BF554-F489-45A3-B85F-E51CFD552CD9}" presName="Parent1" presStyleLbl="node1" presStyleIdx="2" presStyleCnt="6">
        <dgm:presLayoutVars>
          <dgm:chMax val="1"/>
          <dgm:chPref val="1"/>
          <dgm:bulletEnabled val="1"/>
        </dgm:presLayoutVars>
      </dgm:prSet>
      <dgm:spPr/>
      <dgm:t>
        <a:bodyPr/>
        <a:lstStyle/>
        <a:p>
          <a:endParaRPr lang="en-US"/>
        </a:p>
      </dgm:t>
    </dgm:pt>
    <dgm:pt modelId="{42C719E6-53A9-4B88-8E4D-2CD0B18D98D3}" type="pres">
      <dgm:prSet presAssocID="{0A5BF554-F489-45A3-B85F-E51CFD552CD9}" presName="Childtext1" presStyleLbl="revTx" presStyleIdx="1" presStyleCnt="3">
        <dgm:presLayoutVars>
          <dgm:chMax val="0"/>
          <dgm:chPref val="0"/>
          <dgm:bulletEnabled val="1"/>
        </dgm:presLayoutVars>
      </dgm:prSet>
      <dgm:spPr/>
    </dgm:pt>
    <dgm:pt modelId="{0B3E7702-3875-45FA-BEAD-29D3179C21A0}" type="pres">
      <dgm:prSet presAssocID="{0A5BF554-F489-45A3-B85F-E51CFD552CD9}" presName="BalanceSpacing" presStyleCnt="0"/>
      <dgm:spPr/>
    </dgm:pt>
    <dgm:pt modelId="{2C33ADC9-5FD0-42D0-9AB2-E643703044F5}" type="pres">
      <dgm:prSet presAssocID="{0A5BF554-F489-45A3-B85F-E51CFD552CD9}" presName="BalanceSpacing1" presStyleCnt="0"/>
      <dgm:spPr/>
    </dgm:pt>
    <dgm:pt modelId="{75B4E76E-CAF6-457D-823C-D8E1E393BCBA}" type="pres">
      <dgm:prSet presAssocID="{D84AB4A4-C917-4C55-BED9-69EE6B45EF01}" presName="Accent1Text" presStyleLbl="node1" presStyleIdx="3" presStyleCnt="6" custLinFactX="-100000" custLinFactNeighborX="-159620" custLinFactNeighborY="84240"/>
      <dgm:spPr/>
      <dgm:t>
        <a:bodyPr/>
        <a:lstStyle/>
        <a:p>
          <a:endParaRPr lang="en-US"/>
        </a:p>
      </dgm:t>
    </dgm:pt>
    <dgm:pt modelId="{46EA7EB9-03FE-491B-A95C-93908B57EB5C}" type="pres">
      <dgm:prSet presAssocID="{D84AB4A4-C917-4C55-BED9-69EE6B45EF01}" presName="spaceBetweenRectangles" presStyleCnt="0"/>
      <dgm:spPr/>
    </dgm:pt>
    <dgm:pt modelId="{7B2DB56D-17D8-4DFC-870F-7306C8FD6B6C}" type="pres">
      <dgm:prSet presAssocID="{7829EC8D-893A-4A07-B084-EE5237A7CFB0}" presName="composite" presStyleCnt="0"/>
      <dgm:spPr/>
    </dgm:pt>
    <dgm:pt modelId="{57D4D3BC-86DE-4A7E-BBF4-59050642F1C3}" type="pres">
      <dgm:prSet presAssocID="{7829EC8D-893A-4A07-B084-EE5237A7CFB0}" presName="Parent1" presStyleLbl="node1" presStyleIdx="4" presStyleCnt="6" custLinFactNeighborX="57" custLinFactNeighborY="-3816">
        <dgm:presLayoutVars>
          <dgm:chMax val="1"/>
          <dgm:chPref val="1"/>
          <dgm:bulletEnabled val="1"/>
        </dgm:presLayoutVars>
      </dgm:prSet>
      <dgm:spPr/>
      <dgm:t>
        <a:bodyPr/>
        <a:lstStyle/>
        <a:p>
          <a:endParaRPr lang="en-US"/>
        </a:p>
      </dgm:t>
    </dgm:pt>
    <dgm:pt modelId="{270DC5D5-643D-45E6-AF51-BBD250A62FC6}" type="pres">
      <dgm:prSet presAssocID="{7829EC8D-893A-4A07-B084-EE5237A7CFB0}" presName="Childtext1" presStyleLbl="revTx" presStyleIdx="2" presStyleCnt="3">
        <dgm:presLayoutVars>
          <dgm:chMax val="0"/>
          <dgm:chPref val="0"/>
          <dgm:bulletEnabled val="1"/>
        </dgm:presLayoutVars>
      </dgm:prSet>
      <dgm:spPr/>
    </dgm:pt>
    <dgm:pt modelId="{27FCF80E-05F6-4C2D-B241-261AAC0BA9C5}" type="pres">
      <dgm:prSet presAssocID="{7829EC8D-893A-4A07-B084-EE5237A7CFB0}" presName="BalanceSpacing" presStyleCnt="0"/>
      <dgm:spPr/>
    </dgm:pt>
    <dgm:pt modelId="{98AA6759-0CDA-4A4B-A44E-33F77A0FD9FE}" type="pres">
      <dgm:prSet presAssocID="{7829EC8D-893A-4A07-B084-EE5237A7CFB0}" presName="BalanceSpacing1" presStyleCnt="0"/>
      <dgm:spPr/>
    </dgm:pt>
    <dgm:pt modelId="{09BBFC80-708B-4367-885D-8C0586B46879}" type="pres">
      <dgm:prSet presAssocID="{234342BE-6CC2-45A3-8A75-0BF4A449A592}" presName="Accent1Text" presStyleLbl="node1" presStyleIdx="5" presStyleCnt="6" custLinFactNeighborX="6762" custLinFactNeighborY="-2239"/>
      <dgm:spPr/>
      <dgm:t>
        <a:bodyPr/>
        <a:lstStyle/>
        <a:p>
          <a:endParaRPr lang="en-US"/>
        </a:p>
      </dgm:t>
    </dgm:pt>
  </dgm:ptLst>
  <dgm:cxnLst>
    <dgm:cxn modelId="{687CC908-BC99-4405-B306-1BDD4D8358C5}" type="presOf" srcId="{D84AB4A4-C917-4C55-BED9-69EE6B45EF01}" destId="{75B4E76E-CAF6-457D-823C-D8E1E393BCBA}" srcOrd="0" destOrd="0" presId="urn:microsoft.com/office/officeart/2008/layout/AlternatingHexagons"/>
    <dgm:cxn modelId="{39946349-C9F4-4B62-8D86-CAF801A731B6}" type="presOf" srcId="{7829EC8D-893A-4A07-B084-EE5237A7CFB0}" destId="{57D4D3BC-86DE-4A7E-BBF4-59050642F1C3}" srcOrd="0" destOrd="0" presId="urn:microsoft.com/office/officeart/2008/layout/AlternatingHexagons"/>
    <dgm:cxn modelId="{5834EBA9-FA8B-45F7-9E19-CC6017F08A7E}" srcId="{D4D958B1-8DD7-4802-8240-D1D2E695338B}" destId="{7829EC8D-893A-4A07-B084-EE5237A7CFB0}" srcOrd="2" destOrd="0" parTransId="{AD7FFE2E-712C-4114-B9D8-569606479C81}" sibTransId="{234342BE-6CC2-45A3-8A75-0BF4A449A592}"/>
    <dgm:cxn modelId="{AC8EB21D-2DAA-4505-9ED9-52BEEB7999F9}" type="presOf" srcId="{234342BE-6CC2-45A3-8A75-0BF4A449A592}" destId="{09BBFC80-708B-4367-885D-8C0586B46879}" srcOrd="0" destOrd="0" presId="urn:microsoft.com/office/officeart/2008/layout/AlternatingHexagons"/>
    <dgm:cxn modelId="{3330B7B3-8A58-4205-A7D4-9CB118DF6317}" srcId="{D4D958B1-8DD7-4802-8240-D1D2E695338B}" destId="{0A5BF554-F489-45A3-B85F-E51CFD552CD9}" srcOrd="1" destOrd="0" parTransId="{4B872B55-EEE6-43A8-8ECB-F73421A89773}" sibTransId="{D84AB4A4-C917-4C55-BED9-69EE6B45EF01}"/>
    <dgm:cxn modelId="{32EBF8C8-0509-411E-AD21-10C5CD1E75DA}" type="presOf" srcId="{D4D958B1-8DD7-4802-8240-D1D2E695338B}" destId="{BD9A95C3-5616-4303-9A29-B57E7824A69B}" srcOrd="0" destOrd="0" presId="urn:microsoft.com/office/officeart/2008/layout/AlternatingHexagons"/>
    <dgm:cxn modelId="{3B08FD1E-FAEF-4CB0-837D-2ED8E5F3CC8E}" srcId="{D4D958B1-8DD7-4802-8240-D1D2E695338B}" destId="{D7F716AA-B710-4B61-A9A1-2B371F735965}" srcOrd="0" destOrd="0" parTransId="{EBC4D58E-064C-4630-BC1D-BB3C795E7FB8}" sibTransId="{4D1FD483-6480-4725-A357-D81586498800}"/>
    <dgm:cxn modelId="{7A591FA1-C090-4F36-B208-CA08388F0300}" type="presOf" srcId="{0A5BF554-F489-45A3-B85F-E51CFD552CD9}" destId="{C0C2D862-0481-45AA-A842-F52AF65CAED7}" srcOrd="0" destOrd="0" presId="urn:microsoft.com/office/officeart/2008/layout/AlternatingHexagons"/>
    <dgm:cxn modelId="{5AC4A04F-58DA-46A7-BBCF-D26315435CCB}" type="presOf" srcId="{4D1FD483-6480-4725-A357-D81586498800}" destId="{5552363A-8968-4D41-9BDA-E46AB6D0B690}" srcOrd="0" destOrd="0" presId="urn:microsoft.com/office/officeart/2008/layout/AlternatingHexagons"/>
    <dgm:cxn modelId="{5DEA9CF6-273B-4588-9B15-2A574C51CB2B}" type="presOf" srcId="{D7F716AA-B710-4B61-A9A1-2B371F735965}" destId="{9EDA42CD-F598-4313-86B1-46952626F44E}" srcOrd="0" destOrd="0" presId="urn:microsoft.com/office/officeart/2008/layout/AlternatingHexagons"/>
    <dgm:cxn modelId="{EB1B0744-3B42-4A43-977E-BB930D81A381}" type="presParOf" srcId="{BD9A95C3-5616-4303-9A29-B57E7824A69B}" destId="{15262DE8-E0CE-4A5A-ADEF-2A171AD99023}" srcOrd="0" destOrd="0" presId="urn:microsoft.com/office/officeart/2008/layout/AlternatingHexagons"/>
    <dgm:cxn modelId="{0DB1B22D-CB5D-4FBC-9478-A8F13D6C3702}" type="presParOf" srcId="{15262DE8-E0CE-4A5A-ADEF-2A171AD99023}" destId="{9EDA42CD-F598-4313-86B1-46952626F44E}" srcOrd="0" destOrd="0" presId="urn:microsoft.com/office/officeart/2008/layout/AlternatingHexagons"/>
    <dgm:cxn modelId="{B6B0C881-5195-436E-B17F-FE2FAFACE033}" type="presParOf" srcId="{15262DE8-E0CE-4A5A-ADEF-2A171AD99023}" destId="{4FB50F30-4DC8-4647-9B1F-8C553F46C23F}" srcOrd="1" destOrd="0" presId="urn:microsoft.com/office/officeart/2008/layout/AlternatingHexagons"/>
    <dgm:cxn modelId="{2B9C3AD7-C599-4729-AB87-3891496134E2}" type="presParOf" srcId="{15262DE8-E0CE-4A5A-ADEF-2A171AD99023}" destId="{A78B5B42-E30B-40C0-9018-6AB64456112A}" srcOrd="2" destOrd="0" presId="urn:microsoft.com/office/officeart/2008/layout/AlternatingHexagons"/>
    <dgm:cxn modelId="{E87947E7-9AD4-46C6-9A94-D1EB524EFCD0}" type="presParOf" srcId="{15262DE8-E0CE-4A5A-ADEF-2A171AD99023}" destId="{8888A6AB-97A2-423B-B1F2-D0B03D72647D}" srcOrd="3" destOrd="0" presId="urn:microsoft.com/office/officeart/2008/layout/AlternatingHexagons"/>
    <dgm:cxn modelId="{C8186DF3-CEED-482E-8AE3-8CC49D7DF168}" type="presParOf" srcId="{15262DE8-E0CE-4A5A-ADEF-2A171AD99023}" destId="{5552363A-8968-4D41-9BDA-E46AB6D0B690}" srcOrd="4" destOrd="0" presId="urn:microsoft.com/office/officeart/2008/layout/AlternatingHexagons"/>
    <dgm:cxn modelId="{775A420D-3F97-4FA2-9742-0A5D08B9B4EE}" type="presParOf" srcId="{BD9A95C3-5616-4303-9A29-B57E7824A69B}" destId="{CC05D9AF-95E4-4372-9995-4745AFD29232}" srcOrd="1" destOrd="0" presId="urn:microsoft.com/office/officeart/2008/layout/AlternatingHexagons"/>
    <dgm:cxn modelId="{73299FDE-CAB1-4289-82EC-749CC68F830E}" type="presParOf" srcId="{BD9A95C3-5616-4303-9A29-B57E7824A69B}" destId="{0ED99AC4-8F64-4F27-9EAD-FB9C75379846}" srcOrd="2" destOrd="0" presId="urn:microsoft.com/office/officeart/2008/layout/AlternatingHexagons"/>
    <dgm:cxn modelId="{C669AB2F-54C8-4CBF-AC6B-229F8599FC8D}" type="presParOf" srcId="{0ED99AC4-8F64-4F27-9EAD-FB9C75379846}" destId="{C0C2D862-0481-45AA-A842-F52AF65CAED7}" srcOrd="0" destOrd="0" presId="urn:microsoft.com/office/officeart/2008/layout/AlternatingHexagons"/>
    <dgm:cxn modelId="{61918B4B-C683-40C8-A881-87A5C248635C}" type="presParOf" srcId="{0ED99AC4-8F64-4F27-9EAD-FB9C75379846}" destId="{42C719E6-53A9-4B88-8E4D-2CD0B18D98D3}" srcOrd="1" destOrd="0" presId="urn:microsoft.com/office/officeart/2008/layout/AlternatingHexagons"/>
    <dgm:cxn modelId="{5EB7B4DD-14EB-4E50-9596-787B695DB8DC}" type="presParOf" srcId="{0ED99AC4-8F64-4F27-9EAD-FB9C75379846}" destId="{0B3E7702-3875-45FA-BEAD-29D3179C21A0}" srcOrd="2" destOrd="0" presId="urn:microsoft.com/office/officeart/2008/layout/AlternatingHexagons"/>
    <dgm:cxn modelId="{413971CD-CCA0-427E-8986-A5504D5653E5}" type="presParOf" srcId="{0ED99AC4-8F64-4F27-9EAD-FB9C75379846}" destId="{2C33ADC9-5FD0-42D0-9AB2-E643703044F5}" srcOrd="3" destOrd="0" presId="urn:microsoft.com/office/officeart/2008/layout/AlternatingHexagons"/>
    <dgm:cxn modelId="{408457D7-6BFD-4BF2-BFF0-C038B7B0F5EB}" type="presParOf" srcId="{0ED99AC4-8F64-4F27-9EAD-FB9C75379846}" destId="{75B4E76E-CAF6-457D-823C-D8E1E393BCBA}" srcOrd="4" destOrd="0" presId="urn:microsoft.com/office/officeart/2008/layout/AlternatingHexagons"/>
    <dgm:cxn modelId="{B8E297CD-CCC4-4B7C-82D6-D7BF30420261}" type="presParOf" srcId="{BD9A95C3-5616-4303-9A29-B57E7824A69B}" destId="{46EA7EB9-03FE-491B-A95C-93908B57EB5C}" srcOrd="3" destOrd="0" presId="urn:microsoft.com/office/officeart/2008/layout/AlternatingHexagons"/>
    <dgm:cxn modelId="{F3481BDD-F06E-466C-83C5-BF4B80202C99}" type="presParOf" srcId="{BD9A95C3-5616-4303-9A29-B57E7824A69B}" destId="{7B2DB56D-17D8-4DFC-870F-7306C8FD6B6C}" srcOrd="4" destOrd="0" presId="urn:microsoft.com/office/officeart/2008/layout/AlternatingHexagons"/>
    <dgm:cxn modelId="{107480FA-942F-45D9-A884-6475CB549E9A}" type="presParOf" srcId="{7B2DB56D-17D8-4DFC-870F-7306C8FD6B6C}" destId="{57D4D3BC-86DE-4A7E-BBF4-59050642F1C3}" srcOrd="0" destOrd="0" presId="urn:microsoft.com/office/officeart/2008/layout/AlternatingHexagons"/>
    <dgm:cxn modelId="{CF934EE0-52AB-42D6-9A4E-50FD37DE9264}" type="presParOf" srcId="{7B2DB56D-17D8-4DFC-870F-7306C8FD6B6C}" destId="{270DC5D5-643D-45E6-AF51-BBD250A62FC6}" srcOrd="1" destOrd="0" presId="urn:microsoft.com/office/officeart/2008/layout/AlternatingHexagons"/>
    <dgm:cxn modelId="{E4B40BCF-7D76-46B6-A89B-78845D8A5463}" type="presParOf" srcId="{7B2DB56D-17D8-4DFC-870F-7306C8FD6B6C}" destId="{27FCF80E-05F6-4C2D-B241-261AAC0BA9C5}" srcOrd="2" destOrd="0" presId="urn:microsoft.com/office/officeart/2008/layout/AlternatingHexagons"/>
    <dgm:cxn modelId="{691B6BC8-72BD-4B4D-8C3D-E297EBF5B08F}" type="presParOf" srcId="{7B2DB56D-17D8-4DFC-870F-7306C8FD6B6C}" destId="{98AA6759-0CDA-4A4B-A44E-33F77A0FD9FE}" srcOrd="3" destOrd="0" presId="urn:microsoft.com/office/officeart/2008/layout/AlternatingHexagons"/>
    <dgm:cxn modelId="{145CB42C-E173-417B-8679-70CE8F69E912}" type="presParOf" srcId="{7B2DB56D-17D8-4DFC-870F-7306C8FD6B6C}" destId="{09BBFC80-708B-4367-885D-8C0586B46879}" srcOrd="4" destOrd="0" presId="urn:microsoft.com/office/officeart/2008/layout/AlternatingHexagon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A42CD-F598-4313-86B1-46952626F44E}">
      <dsp:nvSpPr>
        <dsp:cNvPr id="0" name=""/>
        <dsp:cNvSpPr/>
      </dsp:nvSpPr>
      <dsp:spPr>
        <a:xfrm rot="5400000">
          <a:off x="320866" y="1281753"/>
          <a:ext cx="1507380" cy="131142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latin typeface="Arial" pitchFamily="34" charset="0"/>
              <a:cs typeface="Arial" pitchFamily="34" charset="0"/>
            </a:rPr>
            <a:t>CLASS A</a:t>
          </a:r>
        </a:p>
        <a:p>
          <a:pPr lvl="0" algn="ctr" defTabSz="622300">
            <a:lnSpc>
              <a:spcPct val="90000"/>
            </a:lnSpc>
            <a:spcBef>
              <a:spcPct val="0"/>
            </a:spcBef>
            <a:spcAft>
              <a:spcPct val="35000"/>
            </a:spcAft>
          </a:pPr>
          <a:r>
            <a:rPr lang="en-US" sz="1400" b="1" kern="1200" dirty="0">
              <a:latin typeface="Arial" pitchFamily="34" charset="0"/>
              <a:cs typeface="Arial" pitchFamily="34" charset="0"/>
            </a:rPr>
            <a:t>0-126</a:t>
          </a:r>
        </a:p>
      </dsp:txBody>
      <dsp:txXfrm rot="-5400000">
        <a:off x="623208" y="1418674"/>
        <a:ext cx="902695" cy="1037580"/>
      </dsp:txXfrm>
    </dsp:sp>
    <dsp:sp modelId="{4FB50F30-4DC8-4647-9B1F-8C553F46C23F}">
      <dsp:nvSpPr>
        <dsp:cNvPr id="0" name=""/>
        <dsp:cNvSpPr/>
      </dsp:nvSpPr>
      <dsp:spPr>
        <a:xfrm>
          <a:off x="3974273" y="303221"/>
          <a:ext cx="1682237" cy="904428"/>
        </a:xfrm>
        <a:prstGeom prst="rect">
          <a:avLst/>
        </a:prstGeom>
        <a:noFill/>
        <a:ln>
          <a:noFill/>
        </a:ln>
        <a:effectLst/>
      </dsp:spPr>
      <dsp:style>
        <a:lnRef idx="0">
          <a:scrgbClr r="0" g="0" b="0"/>
        </a:lnRef>
        <a:fillRef idx="0">
          <a:scrgbClr r="0" g="0" b="0"/>
        </a:fillRef>
        <a:effectRef idx="0">
          <a:scrgbClr r="0" g="0" b="0"/>
        </a:effectRef>
        <a:fontRef idx="minor"/>
      </dsp:style>
    </dsp:sp>
    <dsp:sp modelId="{5552363A-8968-4D41-9BDA-E46AB6D0B690}">
      <dsp:nvSpPr>
        <dsp:cNvPr id="0" name=""/>
        <dsp:cNvSpPr/>
      </dsp:nvSpPr>
      <dsp:spPr>
        <a:xfrm rot="5400000">
          <a:off x="1076455" y="97979"/>
          <a:ext cx="1507380" cy="1311421"/>
        </a:xfrm>
        <a:prstGeom prst="hexagon">
          <a:avLst>
            <a:gd name="adj" fmla="val 25000"/>
            <a:gd name="vf" fmla="val 115470"/>
          </a:avLst>
        </a:prstGeom>
        <a:gradFill rotWithShape="1">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ln w="6350" cap="flat" cmpd="sng" algn="ctr">
          <a:solidFill>
            <a:schemeClr val="dk1"/>
          </a:solidFill>
          <a:prstDash val="solid"/>
          <a:miter lim="800000"/>
        </a:ln>
        <a:effectLst/>
      </dsp:spPr>
      <dsp:style>
        <a:lnRef idx="1">
          <a:schemeClr val="dk1"/>
        </a:lnRef>
        <a:fillRef idx="3">
          <a:schemeClr val="dk1"/>
        </a:fillRef>
        <a:effectRef idx="2">
          <a:schemeClr val="dk1"/>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1" kern="1200" dirty="0">
              <a:solidFill>
                <a:schemeClr val="bg1"/>
              </a:solidFill>
              <a:latin typeface="Arial" pitchFamily="34" charset="0"/>
              <a:cs typeface="Arial" pitchFamily="34" charset="0"/>
            </a:rPr>
            <a:t>CLASSES OF IP ADDRESS </a:t>
          </a:r>
        </a:p>
      </dsp:txBody>
      <dsp:txXfrm rot="-5400000">
        <a:off x="1378797" y="234900"/>
        <a:ext cx="902695" cy="1037580"/>
      </dsp:txXfrm>
    </dsp:sp>
    <dsp:sp modelId="{C0C2D862-0481-45AA-A842-F52AF65CAED7}">
      <dsp:nvSpPr>
        <dsp:cNvPr id="0" name=""/>
        <dsp:cNvSpPr/>
      </dsp:nvSpPr>
      <dsp:spPr>
        <a:xfrm rot="5400000">
          <a:off x="1814196" y="1379190"/>
          <a:ext cx="1507380" cy="131142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latin typeface="Arial" pitchFamily="34" charset="0"/>
              <a:cs typeface="Arial" pitchFamily="34" charset="0"/>
            </a:rPr>
            <a:t>CLASS</a:t>
          </a:r>
        </a:p>
        <a:p>
          <a:pPr lvl="0" algn="ctr" defTabSz="622300">
            <a:lnSpc>
              <a:spcPct val="90000"/>
            </a:lnSpc>
            <a:spcBef>
              <a:spcPct val="0"/>
            </a:spcBef>
            <a:spcAft>
              <a:spcPct val="35000"/>
            </a:spcAft>
          </a:pPr>
          <a:r>
            <a:rPr lang="en-US" sz="1400" b="1" kern="1200" dirty="0">
              <a:latin typeface="Arial" pitchFamily="34" charset="0"/>
              <a:cs typeface="Arial" pitchFamily="34" charset="0"/>
            </a:rPr>
            <a:t>B</a:t>
          </a:r>
        </a:p>
        <a:p>
          <a:pPr lvl="0" algn="ctr" defTabSz="622300">
            <a:lnSpc>
              <a:spcPct val="90000"/>
            </a:lnSpc>
            <a:spcBef>
              <a:spcPct val="0"/>
            </a:spcBef>
            <a:spcAft>
              <a:spcPct val="35000"/>
            </a:spcAft>
          </a:pPr>
          <a:r>
            <a:rPr lang="en-US" sz="1400" b="1" kern="1200" dirty="0">
              <a:latin typeface="Arial" pitchFamily="34" charset="0"/>
              <a:cs typeface="Arial" pitchFamily="34" charset="0"/>
            </a:rPr>
            <a:t>128-191</a:t>
          </a:r>
        </a:p>
      </dsp:txBody>
      <dsp:txXfrm rot="-5400000">
        <a:off x="2116538" y="1516111"/>
        <a:ext cx="902695" cy="1037580"/>
      </dsp:txXfrm>
    </dsp:sp>
    <dsp:sp modelId="{42C719E6-53A9-4B88-8E4D-2CD0B18D98D3}">
      <dsp:nvSpPr>
        <dsp:cNvPr id="0" name=""/>
        <dsp:cNvSpPr/>
      </dsp:nvSpPr>
      <dsp:spPr>
        <a:xfrm>
          <a:off x="229939" y="1582686"/>
          <a:ext cx="1627971" cy="904428"/>
        </a:xfrm>
        <a:prstGeom prst="rect">
          <a:avLst/>
        </a:prstGeom>
        <a:noFill/>
        <a:ln>
          <a:noFill/>
        </a:ln>
        <a:effectLst/>
      </dsp:spPr>
      <dsp:style>
        <a:lnRef idx="0">
          <a:scrgbClr r="0" g="0" b="0"/>
        </a:lnRef>
        <a:fillRef idx="0">
          <a:scrgbClr r="0" g="0" b="0"/>
        </a:fillRef>
        <a:effectRef idx="0">
          <a:scrgbClr r="0" g="0" b="0"/>
        </a:effectRef>
        <a:fontRef idx="minor"/>
      </dsp:style>
    </dsp:sp>
    <dsp:sp modelId="{75B4E76E-CAF6-457D-823C-D8E1E393BCBA}">
      <dsp:nvSpPr>
        <dsp:cNvPr id="0" name=""/>
        <dsp:cNvSpPr/>
      </dsp:nvSpPr>
      <dsp:spPr>
        <a:xfrm rot="5400000">
          <a:off x="-97979" y="2649007"/>
          <a:ext cx="1507380" cy="131142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1" kern="1200" dirty="0">
              <a:latin typeface="Arial" pitchFamily="34" charset="0"/>
              <a:cs typeface="Arial" pitchFamily="34" charset="0"/>
            </a:rPr>
            <a:t>CLASS</a:t>
          </a:r>
        </a:p>
        <a:p>
          <a:pPr lvl="0" algn="ctr" defTabSz="622300">
            <a:lnSpc>
              <a:spcPct val="90000"/>
            </a:lnSpc>
            <a:spcBef>
              <a:spcPct val="0"/>
            </a:spcBef>
            <a:spcAft>
              <a:spcPct val="35000"/>
            </a:spcAft>
          </a:pPr>
          <a:r>
            <a:rPr lang="en-US" sz="1400" b="1" kern="1200" dirty="0">
              <a:latin typeface="Arial" pitchFamily="34" charset="0"/>
              <a:cs typeface="Arial" pitchFamily="34" charset="0"/>
            </a:rPr>
            <a:t>C</a:t>
          </a:r>
        </a:p>
        <a:p>
          <a:pPr lvl="0" algn="ctr" defTabSz="622300">
            <a:lnSpc>
              <a:spcPct val="90000"/>
            </a:lnSpc>
            <a:spcBef>
              <a:spcPct val="0"/>
            </a:spcBef>
            <a:spcAft>
              <a:spcPct val="35000"/>
            </a:spcAft>
          </a:pPr>
          <a:r>
            <a:rPr lang="en-US" sz="1400" b="1" kern="1200" dirty="0">
              <a:latin typeface="Arial" pitchFamily="34" charset="0"/>
              <a:cs typeface="Arial" pitchFamily="34" charset="0"/>
            </a:rPr>
            <a:t>192-223</a:t>
          </a:r>
        </a:p>
      </dsp:txBody>
      <dsp:txXfrm rot="-5400000">
        <a:off x="204363" y="2785928"/>
        <a:ext cx="902695" cy="1037580"/>
      </dsp:txXfrm>
    </dsp:sp>
    <dsp:sp modelId="{57D4D3BC-86DE-4A7E-BBF4-59050642F1C3}">
      <dsp:nvSpPr>
        <dsp:cNvPr id="0" name=""/>
        <dsp:cNvSpPr/>
      </dsp:nvSpPr>
      <dsp:spPr>
        <a:xfrm rot="5400000">
          <a:off x="2525825" y="2601133"/>
          <a:ext cx="1507380" cy="131142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a:latin typeface="Arial" pitchFamily="34" charset="0"/>
              <a:cs typeface="Arial" pitchFamily="34" charset="0"/>
            </a:rPr>
            <a:t>CLASS</a:t>
          </a:r>
        </a:p>
        <a:p>
          <a:pPr lvl="0" algn="ctr" defTabSz="622300">
            <a:lnSpc>
              <a:spcPct val="90000"/>
            </a:lnSpc>
            <a:spcBef>
              <a:spcPct val="0"/>
            </a:spcBef>
            <a:spcAft>
              <a:spcPct val="35000"/>
            </a:spcAft>
          </a:pPr>
          <a:r>
            <a:rPr lang="en-US" sz="1400" b="1" kern="1200" dirty="0">
              <a:latin typeface="Arial" pitchFamily="34" charset="0"/>
              <a:cs typeface="Arial" pitchFamily="34" charset="0"/>
            </a:rPr>
            <a:t>E</a:t>
          </a:r>
        </a:p>
        <a:p>
          <a:pPr lvl="0" algn="ctr" defTabSz="622300">
            <a:lnSpc>
              <a:spcPct val="90000"/>
            </a:lnSpc>
            <a:spcBef>
              <a:spcPct val="0"/>
            </a:spcBef>
            <a:spcAft>
              <a:spcPct val="35000"/>
            </a:spcAft>
          </a:pPr>
          <a:r>
            <a:rPr lang="en-US" sz="1400" b="1" kern="1200" dirty="0">
              <a:latin typeface="Arial" pitchFamily="34" charset="0"/>
              <a:cs typeface="Arial" pitchFamily="34" charset="0"/>
            </a:rPr>
            <a:t>240-255</a:t>
          </a:r>
        </a:p>
      </dsp:txBody>
      <dsp:txXfrm rot="-5400000">
        <a:off x="2828167" y="2738054"/>
        <a:ext cx="902695" cy="1037580"/>
      </dsp:txXfrm>
    </dsp:sp>
    <dsp:sp modelId="{270DC5D5-643D-45E6-AF51-BBD250A62FC6}">
      <dsp:nvSpPr>
        <dsp:cNvPr id="0" name=""/>
        <dsp:cNvSpPr/>
      </dsp:nvSpPr>
      <dsp:spPr>
        <a:xfrm>
          <a:off x="3974273" y="2862151"/>
          <a:ext cx="1682237" cy="904428"/>
        </a:xfrm>
        <a:prstGeom prst="rect">
          <a:avLst/>
        </a:prstGeom>
        <a:noFill/>
        <a:ln>
          <a:noFill/>
        </a:ln>
        <a:effectLst/>
      </dsp:spPr>
      <dsp:style>
        <a:lnRef idx="0">
          <a:scrgbClr r="0" g="0" b="0"/>
        </a:lnRef>
        <a:fillRef idx="0">
          <a:scrgbClr r="0" g="0" b="0"/>
        </a:fillRef>
        <a:effectRef idx="0">
          <a:scrgbClr r="0" g="0" b="0"/>
        </a:effectRef>
        <a:fontRef idx="minor"/>
      </dsp:style>
    </dsp:sp>
    <dsp:sp modelId="{09BBFC80-708B-4367-885D-8C0586B46879}">
      <dsp:nvSpPr>
        <dsp:cNvPr id="0" name=""/>
        <dsp:cNvSpPr/>
      </dsp:nvSpPr>
      <dsp:spPr>
        <a:xfrm rot="5400000">
          <a:off x="1197420" y="2624904"/>
          <a:ext cx="1507380" cy="1311421"/>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1" kern="1200" dirty="0">
              <a:latin typeface="Arial" pitchFamily="34" charset="0"/>
              <a:cs typeface="Arial" pitchFamily="34" charset="0"/>
            </a:rPr>
            <a:t>CLASS</a:t>
          </a:r>
        </a:p>
        <a:p>
          <a:pPr lvl="0" algn="ctr" defTabSz="622300">
            <a:lnSpc>
              <a:spcPct val="90000"/>
            </a:lnSpc>
            <a:spcBef>
              <a:spcPct val="0"/>
            </a:spcBef>
            <a:spcAft>
              <a:spcPct val="35000"/>
            </a:spcAft>
          </a:pPr>
          <a:r>
            <a:rPr lang="en-US" sz="1400" b="1" kern="1200" dirty="0">
              <a:latin typeface="Arial" pitchFamily="34" charset="0"/>
              <a:cs typeface="Arial" pitchFamily="34" charset="0"/>
            </a:rPr>
            <a:t>D</a:t>
          </a:r>
        </a:p>
        <a:p>
          <a:pPr lvl="0" algn="ctr" defTabSz="622300">
            <a:lnSpc>
              <a:spcPct val="90000"/>
            </a:lnSpc>
            <a:spcBef>
              <a:spcPct val="0"/>
            </a:spcBef>
            <a:spcAft>
              <a:spcPct val="35000"/>
            </a:spcAft>
          </a:pPr>
          <a:r>
            <a:rPr lang="en-US" sz="1400" b="1" kern="1200" dirty="0">
              <a:latin typeface="Arial" pitchFamily="34" charset="0"/>
              <a:cs typeface="Arial" pitchFamily="34" charset="0"/>
            </a:rPr>
            <a:t>224-239</a:t>
          </a:r>
        </a:p>
      </dsp:txBody>
      <dsp:txXfrm rot="-5400000">
        <a:off x="1499762" y="2761825"/>
        <a:ext cx="902695" cy="103758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1/27/2018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E97E11-A448-4F99-A5A4-701F12046C03}" type="slidenum">
              <a:rPr lang="en-US" smtClean="0"/>
              <a:pPr/>
              <a:t>16</a:t>
            </a:fld>
            <a:endParaRPr lang="en-US"/>
          </a:p>
        </p:txBody>
      </p:sp>
    </p:spTree>
    <p:extLst>
      <p:ext uri="{BB962C8B-B14F-4D97-AF65-F5344CB8AC3E}">
        <p14:creationId xmlns:p14="http://schemas.microsoft.com/office/powerpoint/2010/main" val="155891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CE71C8-0A66-49D1-B04D-4EA4DECAE971}" type="slidenum">
              <a:rPr lang="en-US" smtClean="0"/>
              <a:t>30</a:t>
            </a:fld>
            <a:endParaRPr lang="en-US"/>
          </a:p>
        </p:txBody>
      </p:sp>
    </p:spTree>
    <p:extLst>
      <p:ext uri="{BB962C8B-B14F-4D97-AF65-F5344CB8AC3E}">
        <p14:creationId xmlns:p14="http://schemas.microsoft.com/office/powerpoint/2010/main" val="245495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43</a:t>
            </a:fld>
            <a:endParaRPr lang="en-US"/>
          </a:p>
        </p:txBody>
      </p:sp>
    </p:spTree>
    <p:extLst>
      <p:ext uri="{BB962C8B-B14F-4D97-AF65-F5344CB8AC3E}">
        <p14:creationId xmlns:p14="http://schemas.microsoft.com/office/powerpoint/2010/main" val="317040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57</a:t>
            </a:fld>
            <a:endParaRPr lang="en-US"/>
          </a:p>
        </p:txBody>
      </p:sp>
    </p:spTree>
    <p:extLst>
      <p:ext uri="{BB962C8B-B14F-4D97-AF65-F5344CB8AC3E}">
        <p14:creationId xmlns:p14="http://schemas.microsoft.com/office/powerpoint/2010/main" val="11715491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4.em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9.jpeg"/><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tags" Target="../tags/tag51.xml"/><Relationship Id="rId11" Type="http://schemas.openxmlformats.org/officeDocument/2006/relationships/image" Target="../media/image1.emf"/><Relationship Id="rId5" Type="http://schemas.openxmlformats.org/officeDocument/2006/relationships/tags" Target="../tags/tag50.xml"/><Relationship Id="rId10" Type="http://schemas.openxmlformats.org/officeDocument/2006/relationships/oleObject" Target="../embeddings/oleObject11.bin"/><Relationship Id="rId4" Type="http://schemas.openxmlformats.org/officeDocument/2006/relationships/tags" Target="../tags/tag49.xml"/><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4.xml"/><Relationship Id="rId7" Type="http://schemas.openxmlformats.org/officeDocument/2006/relationships/oleObject" Target="../embeddings/oleObject12.bin"/><Relationship Id="rId2" Type="http://schemas.openxmlformats.org/officeDocument/2006/relationships/tags" Target="../tags/tag53.xml"/><Relationship Id="rId1" Type="http://schemas.openxmlformats.org/officeDocument/2006/relationships/vmlDrawing" Target="../drawings/vmlDrawing12.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2.png"/><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8.xml"/><Relationship Id="rId7"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image" Target="../media/image5.png"/><Relationship Id="rId4" Type="http://schemas.openxmlformats.org/officeDocument/2006/relationships/tags" Target="../tags/tag59.xml"/><Relationship Id="rId9"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5.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13.vml"/><Relationship Id="rId6" Type="http://schemas.openxmlformats.org/officeDocument/2006/relationships/tags" Target="../tags/tag66.xml"/><Relationship Id="rId11" Type="http://schemas.openxmlformats.org/officeDocument/2006/relationships/oleObject" Target="../embeddings/oleObject13.bin"/><Relationship Id="rId5" Type="http://schemas.openxmlformats.org/officeDocument/2006/relationships/tags" Target="../tags/tag65.xml"/><Relationship Id="rId10" Type="http://schemas.openxmlformats.org/officeDocument/2006/relationships/image" Target="../media/image6.jpeg"/><Relationship Id="rId4" Type="http://schemas.openxmlformats.org/officeDocument/2006/relationships/tags" Target="../tags/tag64.xml"/><Relationship Id="rId9" Type="http://schemas.openxmlformats.org/officeDocument/2006/relationships/slideMaster" Target="../slideMasters/slideMaster2.xml"/><Relationship Id="rId14"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4.emf"/><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jpeg"/><Relationship Id="rId2" Type="http://schemas.openxmlformats.org/officeDocument/2006/relationships/tags" Target="../tags/tag69.xml"/><Relationship Id="rId1" Type="http://schemas.openxmlformats.org/officeDocument/2006/relationships/vmlDrawing" Target="../drawings/vmlDrawing14.vml"/><Relationship Id="rId6" Type="http://schemas.openxmlformats.org/officeDocument/2006/relationships/tags" Target="../tags/tag73.xml"/><Relationship Id="rId11" Type="http://schemas.openxmlformats.org/officeDocument/2006/relationships/image" Target="../media/image1.emf"/><Relationship Id="rId5" Type="http://schemas.openxmlformats.org/officeDocument/2006/relationships/tags" Target="../tags/tag72.xml"/><Relationship Id="rId10" Type="http://schemas.openxmlformats.org/officeDocument/2006/relationships/oleObject" Target="../embeddings/oleObject14.bin"/><Relationship Id="rId4" Type="http://schemas.openxmlformats.org/officeDocument/2006/relationships/tags" Target="../tags/tag71.xml"/><Relationship Id="rId9"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16.png"/><Relationship Id="rId27"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3.png"/><Relationship Id="rId14" Type="http://schemas.openxmlformats.org/officeDocument/2006/relationships/hyperlink" Target="http://www.capgemini.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vmlDrawing" Target="../drawings/vmlDrawing15.v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2.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4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svg"/><Relationship Id="rId2" Type="http://schemas.openxmlformats.org/officeDocument/2006/relationships/image" Target="../media/image4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69" name="think-cell Slide" r:id="rId11" imgW="360" imgH="360" progId="">
                  <p:embed/>
                </p:oleObj>
              </mc:Choice>
              <mc:Fallback>
                <p:oleObj name="think-cell Slide" r:id="rId11" imgW="360" imgH="360" progId="">
                  <p:embed/>
                  <p:pic>
                    <p:nvPicPr>
                      <p:cNvPr id="0" name="Picture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6"/>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61" name="think-cell Slide" r:id="rId4" imgW="360" imgH="360" progId="">
                  <p:embed/>
                </p:oleObj>
              </mc:Choice>
              <mc:Fallback>
                <p:oleObj name="think-cell Slide" r:id="rId4" imgW="360" imgH="360" progId="">
                  <p:embed/>
                  <p:pic>
                    <p:nvPicPr>
                      <p:cNvPr id="0"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1385" name="think-cell Slide" r:id="rId10" imgW="360" imgH="360" progId="">
                  <p:embed/>
                </p:oleObj>
              </mc:Choice>
              <mc:Fallback>
                <p:oleObj name="think-cell Slide" r:id="rId10" imgW="360" imgH="360" progId="">
                  <p:embed/>
                  <p:pic>
                    <p:nvPicPr>
                      <p:cNvPr id="0" name="Picture 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31868252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09" name="think-cell Slide" r:id="rId7" imgW="360" imgH="360" progId="">
                  <p:embed/>
                </p:oleObj>
              </mc:Choice>
              <mc:Fallback>
                <p:oleObj name="think-cell Slide" r:id="rId7" imgW="360" imgH="36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4"/>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5400358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1/27/2018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p15="http://schemas.microsoft.com/office/powerpoint/2012/main" xmlns="">
        <p15:guide id="4294967295" pos="721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cstate="print">
            <a:extLst>
              <a:ext uri="{96DAC541-7B7A-43D3-8B79-37D633B846F1}">
                <asvg:svgBlip xmlns="" xmlns:asvg="http://schemas.microsoft.com/office/drawing/2016/SVG/main"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193" name="think-cell Slide" r:id="rId11" imgW="360" imgH="360" progId="">
                  <p:embed/>
                </p:oleObj>
              </mc:Choice>
              <mc:Fallback>
                <p:oleObj name="think-cell Slide" r:id="rId11" imgW="360" imgH="360" progId="">
                  <p:embed/>
                  <p:pic>
                    <p:nvPicPr>
                      <p:cNvPr id="0" name="Picture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cstate="print">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p15="http://schemas.microsoft.com/office/powerpoint/2012/main" xmlns="">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68" name="think-cell Slide" r:id="rId11" imgW="360" imgH="360" progId="">
                  <p:embed/>
                </p:oleObj>
              </mc:Choice>
              <mc:Fallback>
                <p:oleObj name="think-cell Slide" r:id="rId11" imgW="360" imgH="360" progId="">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Cover 2">
    <p:spTree>
      <p:nvGrpSpPr>
        <p:cNvPr id="1" name=""/>
        <p:cNvGrpSpPr/>
        <p:nvPr/>
      </p:nvGrpSpPr>
      <p:grpSpPr>
        <a:xfrm>
          <a:off x="0" y="0"/>
          <a:ext cx="0" cy="0"/>
          <a:chOff x="0" y="0"/>
          <a:chExt cx="0" cy="0"/>
        </a:xfrm>
      </p:grpSpPr>
      <p:pic>
        <p:nvPicPr>
          <p:cNvPr id="3" name="Picture 2" descr="2014-08-27_Infra_KV_Final.jpg"/>
          <p:cNvPicPr>
            <a:picLocks/>
          </p:cNvPicPr>
          <p:nvPr userDrawn="1"/>
        </p:nvPicPr>
        <p:blipFill rotWithShape="1">
          <a:blip r:embed="rId9" cstate="screen">
            <a:extLst>
              <a:ext uri="{28A0092B-C50C-407E-A947-70E740481C1C}">
                <a14:useLocalDpi xmlns:a14="http://schemas.microsoft.com/office/drawing/2010/main"/>
              </a:ext>
            </a:extLst>
          </a:blip>
          <a:srcRect/>
          <a:stretch/>
        </p:blipFill>
        <p:spPr>
          <a:xfrm>
            <a:off x="0" y="682364"/>
            <a:ext cx="9144000" cy="6194590"/>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46538" cy="158750"/>
        </p:xfrm>
        <a:graphic>
          <a:graphicData uri="http://schemas.openxmlformats.org/presentationml/2006/ole">
            <mc:AlternateContent xmlns:mc="http://schemas.openxmlformats.org/markup-compatibility/2006">
              <mc:Choice xmlns:v="urn:schemas-microsoft-com:vml" Requires="v">
                <p:oleObj spid="_x0000_s14392" name="think-cell Slide" r:id="rId10" imgW="360" imgH="360" progId="">
                  <p:embed/>
                </p:oleObj>
              </mc:Choice>
              <mc:Fallback>
                <p:oleObj name="think-cell Slide" r:id="rId10" imgW="360" imgH="360" progId="">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itle 1"/>
          <p:cNvSpPr>
            <a:spLocks noGrp="1"/>
          </p:cNvSpPr>
          <p:nvPr>
            <p:ph type="ctrTitle" hasCustomPrompt="1"/>
            <p:custDataLst>
              <p:tags r:id="rId3"/>
            </p:custDataLst>
          </p:nvPr>
        </p:nvSpPr>
        <p:spPr>
          <a:xfrm>
            <a:off x="2635790" y="4900092"/>
            <a:ext cx="6264812" cy="436092"/>
          </a:xfrm>
        </p:spPr>
        <p:txBody>
          <a:bodyPr wrap="square" lIns="216000" tIns="33057" rIns="216000" bIns="33057">
            <a:spAutoFit/>
          </a:bodyPr>
          <a:lstStyle>
            <a:lvl1pPr marL="90482" indent="0" algn="r">
              <a:lnSpc>
                <a:spcPct val="100000"/>
              </a:lnSpc>
              <a:defRPr sz="2400" b="1">
                <a:solidFill>
                  <a:schemeClr val="bg1"/>
                </a:solidFill>
              </a:defRPr>
            </a:lvl1pPr>
          </a:lstStyle>
          <a:p>
            <a:r>
              <a:rPr lang="fr-FR" dirty="0" smtClean="0"/>
              <a:t>Click to edit title</a:t>
            </a:r>
            <a:endParaRPr lang="en-US" dirty="0"/>
          </a:p>
        </p:txBody>
      </p:sp>
      <p:sp>
        <p:nvSpPr>
          <p:cNvPr id="21" name="Subtitle 2"/>
          <p:cNvSpPr>
            <a:spLocks noGrp="1"/>
          </p:cNvSpPr>
          <p:nvPr>
            <p:ph type="subTitle" idx="1" hasCustomPrompt="1"/>
            <p:custDataLst>
              <p:tags r:id="rId4"/>
            </p:custDataLst>
          </p:nvPr>
        </p:nvSpPr>
        <p:spPr>
          <a:xfrm>
            <a:off x="2643390" y="5405372"/>
            <a:ext cx="6257340" cy="374536"/>
          </a:xfrm>
        </p:spPr>
        <p:txBody>
          <a:bodyPr wrap="square" lIns="231398" tIns="33057" rIns="216000" bIns="33057">
            <a:spAutoFit/>
          </a:bodyPr>
          <a:lstStyle>
            <a:lvl1pPr marL="90482" indent="0" algn="r">
              <a:lnSpc>
                <a:spcPct val="100000"/>
              </a:lnSpc>
              <a:buNone/>
              <a:defRPr sz="2000" b="0" baseline="0">
                <a:solidFill>
                  <a:schemeClr val="bg1"/>
                </a:solidFill>
              </a:defRPr>
            </a:lvl1pPr>
            <a:lvl2pPr marL="457143" indent="0" algn="ctr">
              <a:buNone/>
              <a:defRPr>
                <a:solidFill>
                  <a:schemeClr val="tx1">
                    <a:tint val="75000"/>
                  </a:schemeClr>
                </a:solidFill>
              </a:defRPr>
            </a:lvl2pPr>
            <a:lvl3pPr marL="914284" indent="0" algn="ctr">
              <a:buNone/>
              <a:defRPr>
                <a:solidFill>
                  <a:schemeClr val="tx1">
                    <a:tint val="75000"/>
                  </a:schemeClr>
                </a:solidFill>
              </a:defRPr>
            </a:lvl3pPr>
            <a:lvl4pPr marL="1371427" indent="0" algn="ctr">
              <a:buNone/>
              <a:defRPr>
                <a:solidFill>
                  <a:schemeClr val="tx1">
                    <a:tint val="75000"/>
                  </a:schemeClr>
                </a:solidFill>
              </a:defRPr>
            </a:lvl4pPr>
            <a:lvl5pPr marL="1828569" indent="0" algn="ctr">
              <a:buNone/>
              <a:defRPr>
                <a:solidFill>
                  <a:schemeClr val="tx1">
                    <a:tint val="75000"/>
                  </a:schemeClr>
                </a:solidFill>
              </a:defRPr>
            </a:lvl5pPr>
            <a:lvl6pPr marL="2285711" indent="0" algn="ctr">
              <a:buNone/>
              <a:defRPr>
                <a:solidFill>
                  <a:schemeClr val="tx1">
                    <a:tint val="75000"/>
                  </a:schemeClr>
                </a:solidFill>
              </a:defRPr>
            </a:lvl6pPr>
            <a:lvl7pPr marL="2742853" indent="0" algn="ctr">
              <a:buNone/>
              <a:defRPr>
                <a:solidFill>
                  <a:schemeClr val="tx1">
                    <a:tint val="75000"/>
                  </a:schemeClr>
                </a:solidFill>
              </a:defRPr>
            </a:lvl7pPr>
            <a:lvl8pPr marL="3199996" indent="0" algn="ctr">
              <a:buNone/>
              <a:defRPr>
                <a:solidFill>
                  <a:schemeClr val="tx1">
                    <a:tint val="75000"/>
                  </a:schemeClr>
                </a:solidFill>
              </a:defRPr>
            </a:lvl8pPr>
            <a:lvl9pPr marL="3657138" indent="0" algn="ctr">
              <a:buNone/>
              <a:defRPr>
                <a:solidFill>
                  <a:schemeClr val="tx1">
                    <a:tint val="75000"/>
                  </a:schemeClr>
                </a:solidFill>
              </a:defRPr>
            </a:lvl9pPr>
          </a:lstStyle>
          <a:p>
            <a:r>
              <a:rPr lang="fr-FR" dirty="0" smtClean="0"/>
              <a:t>Click to edit subtitle</a:t>
            </a:r>
          </a:p>
        </p:txBody>
      </p:sp>
      <p:sp>
        <p:nvSpPr>
          <p:cNvPr id="8" name="Rectangle 7"/>
          <p:cNvSpPr/>
          <p:nvPr userDrawn="1">
            <p:custDataLst>
              <p:tags r:id="rId5"/>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9" name="Rectangle 7"/>
          <p:cNvSpPr/>
          <p:nvPr userDrawn="1">
            <p:custDataLst>
              <p:tags r:id="rId6"/>
            </p:custDataLst>
          </p:nvPr>
        </p:nvSpPr>
        <p:spPr bwMode="auto">
          <a:xfrm>
            <a:off x="1" y="1"/>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Image 10" descr="Capgemini_logo.jp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79098" y="658705"/>
            <a:ext cx="2658462" cy="686046"/>
          </a:xfrm>
          <a:prstGeom prst="rect">
            <a:avLst/>
          </a:prstGeom>
        </p:spPr>
      </p:pic>
      <p:pic>
        <p:nvPicPr>
          <p:cNvPr id="11" name="Picture 104" descr="C:\Users\UserSim\Desktop\Capgemini\moto.emf"/>
          <p:cNvPicPr>
            <a:picLocks noChangeAspect="1" noChangeArrowheads="1"/>
          </p:cNvPicPr>
          <p:nvPr userDrawn="1">
            <p:custDataLst>
              <p:tags r:id="rId7"/>
            </p:custDataLst>
          </p:nvPr>
        </p:nvPicPr>
        <p:blipFill>
          <a:blip r:embed="rId13" cstate="email"/>
          <a:srcRect/>
          <a:stretch>
            <a:fillRect/>
          </a:stretch>
        </p:blipFill>
        <p:spPr bwMode="auto">
          <a:xfrm>
            <a:off x="6064418" y="6520697"/>
            <a:ext cx="2658462" cy="229351"/>
          </a:xfrm>
          <a:prstGeom prst="rect">
            <a:avLst/>
          </a:prstGeom>
          <a:noFill/>
        </p:spPr>
      </p:pic>
    </p:spTree>
    <p:extLst>
      <p:ext uri="{BB962C8B-B14F-4D97-AF65-F5344CB8AC3E}">
        <p14:creationId xmlns:p14="http://schemas.microsoft.com/office/powerpoint/2010/main" val="184696545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17" name="think-cell Slide" r:id="rId8" imgW="360" imgH="360" progId="">
                  <p:embed/>
                </p:oleObj>
              </mc:Choice>
              <mc:Fallback>
                <p:oleObj name="think-cell Slide" r:id="rId8" imgW="360" imgH="360" progId="">
                  <p:embed/>
                  <p:pic>
                    <p:nvPicPr>
                      <p:cNvPr id="0" name="Picture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298604" y="150200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9607713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tx2"/>
                </a:solidFill>
                <a:latin typeface="+mj-lt"/>
                <a:cs typeface="Arial" panose="020B0604020202020204" pitchFamily="34" charset="0"/>
              </a:rPr>
              <a:t>Presentation Title | Author | Date</a:t>
            </a:r>
            <a:endParaRPr lang="en-US" sz="6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p15="http://schemas.microsoft.com/office/powerpoint/2012/main" xmlns="">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41" name="think-cell Slide" r:id="rId6" imgW="360" imgH="360" progId="">
                  <p:embed/>
                </p:oleObj>
              </mc:Choice>
              <mc:Fallback>
                <p:oleObj name="think-cell Slide" r:id="rId6" imgW="360" imgH="360" progId="">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01031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9079083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65" name="think-cell Slide" r:id="rId7" imgW="360" imgH="360" progId="">
                  <p:embed/>
                </p:oleObj>
              </mc:Choice>
              <mc:Fallback>
                <p:oleObj name="think-cell Slide" r:id="rId7" imgW="360" imgH="36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194305"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29752" name="think-cell Slide" r:id="rId3" imgW="360" imgH="360" progId="">
                  <p:embed/>
                </p:oleObj>
              </mc:Choice>
              <mc:Fallback>
                <p:oleObj name="think-cell Slide" r:id="rId3" imgW="360" imgH="3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8643" name="Title 1"/>
          <p:cNvSpPr>
            <a:spLocks noGrp="1"/>
          </p:cNvSpPr>
          <p:nvPr>
            <p:ph type="title" hasCustomPrompt="1"/>
          </p:nvPr>
        </p:nvSpPr>
        <p:spPr/>
        <p:txBody>
          <a:bodyPr/>
          <a:lstStyle/>
          <a:p>
            <a:r>
              <a:rPr lang="en-US" noProof="0" dirty="0" smtClean="0"/>
              <a:t>Click to edit Master title style</a:t>
            </a:r>
            <a:endParaRPr lang="en-US" dirty="0"/>
          </a:p>
        </p:txBody>
      </p:sp>
      <p:sp>
        <p:nvSpPr>
          <p:cNvPr id="1048644" name="Content Placeholder 2"/>
          <p:cNvSpPr>
            <a:spLocks noGrp="1"/>
          </p:cNvSpPr>
          <p:nvPr>
            <p:ph idx="1" hasCustomPrompt="1"/>
          </p:nvPr>
        </p:nvSpPr>
        <p:spPr>
          <a:xfrm>
            <a:off x="298516" y="1494771"/>
            <a:ext cx="8845484" cy="4643751"/>
          </a:xfrm>
        </p:spPr>
        <p:txBody>
          <a:bodyPr/>
          <a:lstStyle>
            <a:lvl1pPr>
              <a:defRPr b="0"/>
            </a:lvl1pPr>
            <a:lvl5pPr>
              <a:buNone/>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87067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81491F-AF38-4EF0-AA9E-0331D4C6AB6F}" type="datetimeFigureOut">
              <a:rPr lang="en-US" smtClean="0"/>
              <a:pPr/>
              <a:t>1/27/2018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71A6E4B-79D1-4E21-AD8E-A9BA9FE0F4FE}"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81491F-AF38-4EF0-AA9E-0331D4C6AB6F}" type="datetimeFigureOut">
              <a:rPr lang="en-US" smtClean="0"/>
              <a:pPr/>
              <a:t>1/27/2018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71A6E4B-79D1-4E21-AD8E-A9BA9FE0F4FE}"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1/27/2018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89" name="think-cell Slide" r:id="rId7" imgW="360" imgH="360" progId="">
                  <p:embed/>
                </p:oleObj>
              </mc:Choice>
              <mc:Fallback>
                <p:oleObj name="think-cell Slide" r:id="rId7" imgW="360" imgH="36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3420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smtClean="0"/>
              <a:t>Click to add title</a:t>
            </a:r>
            <a:endParaRPr lang="en-US" sz="195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71130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13" name="think-cell Slide" r:id="rId9" imgW="360" imgH="360" progId="">
                  <p:embed/>
                </p:oleObj>
              </mc:Choice>
              <mc:Fallback>
                <p:oleObj name="think-cell Slide" r:id="rId9" imgW="360" imgH="360" progId="">
                  <p:embed/>
                  <p:pic>
                    <p:nvPicPr>
                      <p:cNvPr id="0" name="Picture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pPr algn="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37" name="think-cell Slide" r:id="rId5" imgW="360" imgH="360" progId="">
                  <p:embed/>
                </p:oleObj>
              </mc:Choice>
              <mc:Fallback>
                <p:oleObj name="think-cell Slide" r:id="rId5" imgW="360" imgH="360" progId="">
                  <p:embed/>
                  <p:pic>
                    <p:nvPicPr>
                      <p:cNvPr id="0" name="Picture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26"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sv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theme" Target="../theme/theme3.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image" Target="../media/image2.sv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2.sv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image" Target="../media/image16.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5.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9"/>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45" name="think-cell Slide" r:id="rId27" imgW="360" imgH="360" progId="">
                  <p:embed/>
                </p:oleObj>
              </mc:Choice>
              <mc:Fallback>
                <p:oleObj name="think-cell Slide" r:id="rId27" imgW="360" imgH="360" progId="">
                  <p:embed/>
                  <p:pic>
                    <p:nvPicPr>
                      <p:cNvPr id="0" name="Picture 6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0"/>
            </p:custDataLst>
          </p:nvPr>
        </p:nvSpPr>
        <p:spPr>
          <a:xfrm>
            <a:off x="12"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21"/>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2"/>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3"/>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4"/>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5"/>
            </p:custDataLst>
          </p:nvPr>
        </p:nvPicPr>
        <p:blipFill>
          <a:blip r:embed="rId29"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6"/>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 id="2147483692" r:id="rId9"/>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cstate="print">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41" r:id="rId23"/>
    <p:sldLayoutId id="2147483742" r:id="rId24"/>
    <p:sldLayoutId id="2147483743" r:id="rId25"/>
    <p:sldLayoutId id="2147483744" r:id="rId26"/>
    <p:sldLayoutId id="2147483745" r:id="rId27"/>
    <p:sldLayoutId id="2147483746"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0" cstate="print">
            <a:extLst>
              <a:ext uri="{96DAC541-7B7A-43D3-8B79-37D633B846F1}">
                <asvg:svgBlip xmlns="" xmlns:asvg="http://schemas.microsoft.com/office/drawing/2016/SVG/main"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 Id="rId5" Type="http://schemas.openxmlformats.org/officeDocument/2006/relationships/image" Target="../media/image48.png"/><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32.xml"/><Relationship Id="rId5" Type="http://schemas.openxmlformats.org/officeDocument/2006/relationships/image" Target="../media/image64.jpg"/><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gif"/><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5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6.xm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3.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3.xml"/><Relationship Id="rId5" Type="http://schemas.openxmlformats.org/officeDocument/2006/relationships/image" Target="../media/image11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58096" cy="859536"/>
          </a:xfrm>
        </p:spPr>
        <p:txBody>
          <a:bodyPr>
            <a:noAutofit/>
          </a:bodyPr>
          <a:lstStyle/>
          <a:p>
            <a:pPr>
              <a:lnSpc>
                <a:spcPct val="150000"/>
              </a:lnSpc>
            </a:pPr>
            <a:r>
              <a:rPr lang="en-IN" sz="3600" b="1" dirty="0" smtClean="0">
                <a:latin typeface="Times New Roman" pitchFamily="18" charset="0"/>
                <a:cs typeface="Times New Roman" pitchFamily="18" charset="0"/>
              </a:rPr>
              <a:t>HARDWARE FUNDAMENTALS</a:t>
            </a:r>
            <a:endParaRPr lang="en-IN" sz="3600" b="1" dirty="0">
              <a:latin typeface="Times New Roman" pitchFamily="18" charset="0"/>
              <a:cs typeface="Times New Roman" pitchFamily="18" charset="0"/>
            </a:endParaRPr>
          </a:p>
        </p:txBody>
      </p:sp>
      <p:sp>
        <p:nvSpPr>
          <p:cNvPr id="2" name="TextBox 1"/>
          <p:cNvSpPr txBox="1"/>
          <p:nvPr/>
        </p:nvSpPr>
        <p:spPr>
          <a:xfrm>
            <a:off x="264695" y="3318570"/>
            <a:ext cx="3962400" cy="3539430"/>
          </a:xfrm>
          <a:prstGeom prst="rect">
            <a:avLst/>
          </a:prstGeom>
          <a:noFill/>
        </p:spPr>
        <p:txBody>
          <a:bodyPr wrap="square" rtlCol="0">
            <a:spAutoFit/>
          </a:bodyPr>
          <a:lstStyle/>
          <a:p>
            <a:r>
              <a:rPr lang="en-US" sz="2800" dirty="0" smtClean="0">
                <a:latin typeface="Times New Roman" pitchFamily="18" charset="0"/>
                <a:cs typeface="Times New Roman" pitchFamily="18" charset="0"/>
              </a:rPr>
              <a:t>Team 2 </a:t>
            </a:r>
          </a:p>
          <a:p>
            <a:r>
              <a:rPr lang="en-US" sz="2800" dirty="0" err="1" smtClean="0">
                <a:latin typeface="Times New Roman" pitchFamily="18" charset="0"/>
                <a:cs typeface="Times New Roman" pitchFamily="18" charset="0"/>
              </a:rPr>
              <a:t>Aishwarya</a:t>
            </a:r>
            <a:r>
              <a:rPr lang="en-US" sz="2800" dirty="0" smtClean="0">
                <a:latin typeface="Times New Roman" pitchFamily="18" charset="0"/>
                <a:cs typeface="Times New Roman" pitchFamily="18" charset="0"/>
              </a:rPr>
              <a:t> </a:t>
            </a:r>
          </a:p>
          <a:p>
            <a:r>
              <a:rPr lang="en-US" sz="2800" dirty="0" err="1" smtClean="0">
                <a:latin typeface="Times New Roman" pitchFamily="18" charset="0"/>
                <a:cs typeface="Times New Roman" pitchFamily="18" charset="0"/>
              </a:rPr>
              <a:t>Akanksha</a:t>
            </a:r>
            <a:r>
              <a:rPr lang="en-US" sz="2800" dirty="0" smtClean="0">
                <a:latin typeface="Times New Roman" pitchFamily="18" charset="0"/>
                <a:cs typeface="Times New Roman" pitchFamily="18" charset="0"/>
              </a:rPr>
              <a:t> Mishra</a:t>
            </a:r>
          </a:p>
          <a:p>
            <a:r>
              <a:rPr lang="en-US" sz="2800" dirty="0" err="1" smtClean="0">
                <a:latin typeface="Times New Roman" pitchFamily="18" charset="0"/>
                <a:cs typeface="Times New Roman" pitchFamily="18" charset="0"/>
              </a:rPr>
              <a:t>Kimaya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vartak</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Letitia </a:t>
            </a:r>
            <a:r>
              <a:rPr lang="en-US" sz="2800" dirty="0" err="1" smtClean="0">
                <a:latin typeface="Times New Roman" pitchFamily="18" charset="0"/>
                <a:cs typeface="Times New Roman" pitchFamily="18" charset="0"/>
              </a:rPr>
              <a:t>lyndsy</a:t>
            </a:r>
            <a:endParaRPr lang="en-US" sz="2800" dirty="0" smtClean="0">
              <a:latin typeface="Times New Roman" pitchFamily="18" charset="0"/>
              <a:cs typeface="Times New Roman" pitchFamily="18" charset="0"/>
            </a:endParaRPr>
          </a:p>
          <a:p>
            <a:r>
              <a:rPr lang="en-US" sz="2800" dirty="0" err="1" smtClean="0">
                <a:latin typeface="Times New Roman" pitchFamily="18" charset="0"/>
                <a:cs typeface="Times New Roman" pitchFamily="18" charset="0"/>
              </a:rPr>
              <a:t>Nishigandha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Parkhe</a:t>
            </a:r>
            <a:endParaRPr lang="en-US" sz="2800" dirty="0" smtClean="0">
              <a:latin typeface="Times New Roman" pitchFamily="18" charset="0"/>
              <a:cs typeface="Times New Roman" pitchFamily="18" charset="0"/>
            </a:endParaRPr>
          </a:p>
          <a:p>
            <a:r>
              <a:rPr lang="en-US" sz="2800" dirty="0" err="1" smtClean="0">
                <a:latin typeface="Times New Roman" pitchFamily="18" charset="0"/>
                <a:cs typeface="Times New Roman" pitchFamily="18" charset="0"/>
              </a:rPr>
              <a:t>Vinay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sagar</a:t>
            </a:r>
            <a:endParaRPr lang="en-US" sz="2800" dirty="0" smtClean="0">
              <a:latin typeface="Times New Roman" pitchFamily="18" charset="0"/>
              <a:cs typeface="Times New Roman" pitchFamily="18" charset="0"/>
            </a:endParaRPr>
          </a:p>
          <a:p>
            <a:endParaRPr lang="en-US"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0776838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rgbClr val="263147"/>
                </a:solidFill>
                <a:effectLst>
                  <a:outerShdw blurRad="38100" dist="38100" dir="2700000" algn="tl">
                    <a:srgbClr val="000000">
                      <a:alpha val="43137"/>
                    </a:srgbClr>
                  </a:outerShdw>
                </a:effectLst>
                <a:latin typeface="Philosopher" pitchFamily="2" charset="0"/>
                <a:cs typeface="Times New Roman" pitchFamily="18" charset="0"/>
              </a:rPr>
              <a:t>Operating System </a:t>
            </a:r>
            <a:endParaRPr lang="en-US" sz="4400" dirty="0">
              <a:solidFill>
                <a:srgbClr val="263147"/>
              </a:solidFill>
              <a:effectLst>
                <a:outerShdw blurRad="38100" dist="38100" dir="2700000" algn="tl">
                  <a:srgbClr val="000000">
                    <a:alpha val="43137"/>
                  </a:srgbClr>
                </a:outerShdw>
              </a:effectLst>
              <a:latin typeface="Philosopher" pitchFamily="2" charset="0"/>
            </a:endParaRPr>
          </a:p>
        </p:txBody>
      </p:sp>
      <p:sp>
        <p:nvSpPr>
          <p:cNvPr id="39" name="Text Placeholder 2"/>
          <p:cNvSpPr txBox="1">
            <a:spLocks/>
          </p:cNvSpPr>
          <p:nvPr/>
        </p:nvSpPr>
        <p:spPr>
          <a:xfrm>
            <a:off x="467544" y="2636912"/>
            <a:ext cx="3037656" cy="2376786"/>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00000"/>
              </a:lnSpc>
              <a:spcBef>
                <a:spcPts val="600"/>
              </a:spcBef>
              <a:buFont typeface="Wingdings" pitchFamily="2" charset="2"/>
              <a:buNone/>
            </a:pPr>
            <a:r>
              <a:rPr lang="en-US" sz="2000" b="1" dirty="0">
                <a:solidFill>
                  <a:srgbClr val="263147"/>
                </a:solidFill>
                <a:latin typeface="Georgia" pitchFamily="18" charset="0"/>
                <a:cs typeface="Times New Roman" pitchFamily="18" charset="0"/>
              </a:rPr>
              <a:t>Types of OS</a:t>
            </a:r>
          </a:p>
          <a:p>
            <a:pPr algn="just">
              <a:lnSpc>
                <a:spcPct val="100000"/>
              </a:lnSpc>
              <a:spcBef>
                <a:spcPts val="600"/>
              </a:spcBef>
              <a:buClr>
                <a:schemeClr val="accent1"/>
              </a:buClr>
            </a:pPr>
            <a:r>
              <a:rPr lang="en-US" sz="2000" dirty="0">
                <a:solidFill>
                  <a:schemeClr val="tx1"/>
                </a:solidFill>
                <a:latin typeface="Georgia" pitchFamily="18" charset="0"/>
                <a:cs typeface="Times New Roman" pitchFamily="18" charset="0"/>
              </a:rPr>
              <a:t>Network OS</a:t>
            </a:r>
          </a:p>
          <a:p>
            <a:pPr algn="just">
              <a:lnSpc>
                <a:spcPct val="100000"/>
              </a:lnSpc>
              <a:spcBef>
                <a:spcPts val="600"/>
              </a:spcBef>
              <a:buClr>
                <a:schemeClr val="accent1"/>
              </a:buClr>
            </a:pPr>
            <a:r>
              <a:rPr lang="en-US" sz="2000" dirty="0">
                <a:solidFill>
                  <a:schemeClr val="tx1"/>
                </a:solidFill>
                <a:latin typeface="Georgia" pitchFamily="18" charset="0"/>
                <a:cs typeface="Times New Roman" pitchFamily="18" charset="0"/>
              </a:rPr>
              <a:t>Real time OS</a:t>
            </a:r>
          </a:p>
          <a:p>
            <a:pPr algn="just">
              <a:lnSpc>
                <a:spcPct val="100000"/>
              </a:lnSpc>
              <a:spcBef>
                <a:spcPts val="600"/>
              </a:spcBef>
              <a:buClr>
                <a:schemeClr val="accent1"/>
              </a:buClr>
            </a:pPr>
            <a:r>
              <a:rPr lang="en-US" sz="2000" dirty="0">
                <a:solidFill>
                  <a:schemeClr val="tx1"/>
                </a:solidFill>
                <a:latin typeface="Georgia" pitchFamily="18" charset="0"/>
                <a:cs typeface="Times New Roman" pitchFamily="18" charset="0"/>
              </a:rPr>
              <a:t>Distributed OS</a:t>
            </a:r>
          </a:p>
          <a:p>
            <a:pPr algn="just">
              <a:lnSpc>
                <a:spcPct val="100000"/>
              </a:lnSpc>
              <a:spcBef>
                <a:spcPts val="600"/>
              </a:spcBef>
              <a:buClr>
                <a:schemeClr val="accent1"/>
              </a:buClr>
            </a:pPr>
            <a:r>
              <a:rPr lang="en-US" sz="2000" dirty="0">
                <a:solidFill>
                  <a:schemeClr val="tx1"/>
                </a:solidFill>
                <a:latin typeface="Georgia" pitchFamily="18" charset="0"/>
                <a:cs typeface="Times New Roman" pitchFamily="18" charset="0"/>
              </a:rPr>
              <a:t>Multi-tasking OS</a:t>
            </a:r>
          </a:p>
          <a:p>
            <a:pPr>
              <a:lnSpc>
                <a:spcPct val="100000"/>
              </a:lnSpc>
              <a:spcBef>
                <a:spcPts val="600"/>
              </a:spcBef>
              <a:buClr>
                <a:schemeClr val="accent1"/>
              </a:buClr>
            </a:pPr>
            <a:endParaRPr lang="en-IN" sz="2000" dirty="0"/>
          </a:p>
        </p:txBody>
      </p:sp>
      <p:sp>
        <p:nvSpPr>
          <p:cNvPr id="68" name="Rounded Rectangle 67"/>
          <p:cNvSpPr/>
          <p:nvPr/>
        </p:nvSpPr>
        <p:spPr>
          <a:xfrm>
            <a:off x="4731026" y="1700808"/>
            <a:ext cx="1008112" cy="504056"/>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69" name="Rounded Rectangle 68"/>
          <p:cNvSpPr/>
          <p:nvPr/>
        </p:nvSpPr>
        <p:spPr>
          <a:xfrm>
            <a:off x="6012160" y="1700808"/>
            <a:ext cx="936104" cy="504056"/>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0" name="Rounded Rectangle 69"/>
          <p:cNvSpPr/>
          <p:nvPr/>
        </p:nvSpPr>
        <p:spPr>
          <a:xfrm>
            <a:off x="7596336" y="1700808"/>
            <a:ext cx="1008112" cy="504056"/>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1" name="Rounded Rectangle 70"/>
          <p:cNvSpPr/>
          <p:nvPr/>
        </p:nvSpPr>
        <p:spPr>
          <a:xfrm>
            <a:off x="4499992" y="2636912"/>
            <a:ext cx="4248472" cy="1944216"/>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2" name="Rounded Rectangle 71"/>
          <p:cNvSpPr/>
          <p:nvPr/>
        </p:nvSpPr>
        <p:spPr>
          <a:xfrm>
            <a:off x="4572000" y="4941168"/>
            <a:ext cx="4248472" cy="864096"/>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3" name="TextBox 72"/>
          <p:cNvSpPr txBox="1"/>
          <p:nvPr/>
        </p:nvSpPr>
        <p:spPr>
          <a:xfrm>
            <a:off x="6012160" y="1772816"/>
            <a:ext cx="93610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User 2</a:t>
            </a:r>
          </a:p>
        </p:txBody>
      </p:sp>
      <p:sp>
        <p:nvSpPr>
          <p:cNvPr id="74" name="TextBox 73"/>
          <p:cNvSpPr txBox="1"/>
          <p:nvPr/>
        </p:nvSpPr>
        <p:spPr>
          <a:xfrm>
            <a:off x="7596336" y="1772816"/>
            <a:ext cx="93610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User n</a:t>
            </a:r>
          </a:p>
        </p:txBody>
      </p:sp>
      <p:sp>
        <p:nvSpPr>
          <p:cNvPr id="75" name="TextBox 74"/>
          <p:cNvSpPr txBox="1"/>
          <p:nvPr/>
        </p:nvSpPr>
        <p:spPr>
          <a:xfrm>
            <a:off x="4572000" y="1772816"/>
            <a:ext cx="936104"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User 1</a:t>
            </a:r>
          </a:p>
        </p:txBody>
      </p:sp>
      <p:sp>
        <p:nvSpPr>
          <p:cNvPr id="76" name="Rounded Rectangle 75"/>
          <p:cNvSpPr/>
          <p:nvPr/>
        </p:nvSpPr>
        <p:spPr>
          <a:xfrm>
            <a:off x="5796136" y="5157192"/>
            <a:ext cx="864096" cy="360040"/>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7" name="Rounded Rectangle 76"/>
          <p:cNvSpPr/>
          <p:nvPr/>
        </p:nvSpPr>
        <p:spPr>
          <a:xfrm>
            <a:off x="6804248" y="5157192"/>
            <a:ext cx="864096" cy="360040"/>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8" name="Rounded Rectangle 77"/>
          <p:cNvSpPr/>
          <p:nvPr/>
        </p:nvSpPr>
        <p:spPr>
          <a:xfrm>
            <a:off x="7812360" y="5157192"/>
            <a:ext cx="864096" cy="360040"/>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79" name="Rounded Rectangle 78"/>
          <p:cNvSpPr/>
          <p:nvPr/>
        </p:nvSpPr>
        <p:spPr>
          <a:xfrm>
            <a:off x="5796136" y="2924944"/>
            <a:ext cx="1152128" cy="648072"/>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80" name="Rounded Rectangle 79"/>
          <p:cNvSpPr/>
          <p:nvPr/>
        </p:nvSpPr>
        <p:spPr>
          <a:xfrm>
            <a:off x="7308304" y="2924944"/>
            <a:ext cx="1152128" cy="648072"/>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sp>
        <p:nvSpPr>
          <p:cNvPr id="81" name="Rounded Rectangle 80"/>
          <p:cNvSpPr/>
          <p:nvPr/>
        </p:nvSpPr>
        <p:spPr>
          <a:xfrm>
            <a:off x="5796136" y="3933056"/>
            <a:ext cx="2736304" cy="432048"/>
          </a:xfrm>
          <a:prstGeom prst="roundRect">
            <a:avLst/>
          </a:prstGeom>
          <a:solidFill>
            <a:sysClr val="window" lastClr="FFFFFF"/>
          </a:solidFill>
          <a:ln w="2540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998C85">
                  <a:lumMod val="50000"/>
                </a:srgbClr>
              </a:solidFill>
              <a:effectLst/>
              <a:uLnTx/>
              <a:uFillTx/>
              <a:latin typeface="Arial"/>
              <a:ea typeface="+mn-ea"/>
              <a:cs typeface="+mn-cs"/>
            </a:endParaRPr>
          </a:p>
        </p:txBody>
      </p:sp>
      <p:cxnSp>
        <p:nvCxnSpPr>
          <p:cNvPr id="82" name="Straight Arrow Connector 81"/>
          <p:cNvCxnSpPr/>
          <p:nvPr/>
        </p:nvCxnSpPr>
        <p:spPr>
          <a:xfrm>
            <a:off x="6372200" y="3573016"/>
            <a:ext cx="0" cy="360040"/>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cxnSp>
        <p:nvCxnSpPr>
          <p:cNvPr id="83" name="Straight Arrow Connector 82"/>
          <p:cNvCxnSpPr/>
          <p:nvPr/>
        </p:nvCxnSpPr>
        <p:spPr>
          <a:xfrm>
            <a:off x="6516216" y="2204864"/>
            <a:ext cx="0" cy="432048"/>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cxnSp>
        <p:nvCxnSpPr>
          <p:cNvPr id="84" name="Straight Arrow Connector 83"/>
          <p:cNvCxnSpPr/>
          <p:nvPr/>
        </p:nvCxnSpPr>
        <p:spPr>
          <a:xfrm>
            <a:off x="8100392" y="2204864"/>
            <a:ext cx="0" cy="432048"/>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cxnSp>
        <p:nvCxnSpPr>
          <p:cNvPr id="85" name="Straight Arrow Connector 84"/>
          <p:cNvCxnSpPr/>
          <p:nvPr/>
        </p:nvCxnSpPr>
        <p:spPr>
          <a:xfrm>
            <a:off x="5148064" y="2204864"/>
            <a:ext cx="0" cy="432048"/>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cxnSp>
        <p:nvCxnSpPr>
          <p:cNvPr id="86" name="Straight Arrow Connector 85"/>
          <p:cNvCxnSpPr/>
          <p:nvPr/>
        </p:nvCxnSpPr>
        <p:spPr>
          <a:xfrm>
            <a:off x="7884368" y="3573016"/>
            <a:ext cx="0" cy="360040"/>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cxnSp>
        <p:nvCxnSpPr>
          <p:cNvPr id="87" name="Straight Arrow Connector 86"/>
          <p:cNvCxnSpPr/>
          <p:nvPr/>
        </p:nvCxnSpPr>
        <p:spPr>
          <a:xfrm>
            <a:off x="7164288" y="4365104"/>
            <a:ext cx="0" cy="576064"/>
          </a:xfrm>
          <a:prstGeom prst="straightConnector1">
            <a:avLst/>
          </a:prstGeom>
          <a:noFill/>
          <a:ln w="25400" cap="flat" cmpd="sng" algn="ctr">
            <a:solidFill>
              <a:srgbClr val="263147"/>
            </a:solidFill>
            <a:prstDash val="solid"/>
            <a:tailEnd type="arrow"/>
          </a:ln>
          <a:effectLst>
            <a:outerShdw blurRad="40000" dist="20000" dir="5400000" rotWithShape="0">
              <a:srgbClr val="000000">
                <a:alpha val="38000"/>
              </a:srgbClr>
            </a:outerShdw>
          </a:effectLst>
        </p:spPr>
      </p:cxnSp>
      <p:sp>
        <p:nvSpPr>
          <p:cNvPr id="88" name="TextBox 87"/>
          <p:cNvSpPr txBox="1"/>
          <p:nvPr/>
        </p:nvSpPr>
        <p:spPr>
          <a:xfrm>
            <a:off x="5868144" y="2996952"/>
            <a:ext cx="108012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System Software</a:t>
            </a:r>
          </a:p>
        </p:txBody>
      </p:sp>
      <p:sp>
        <p:nvSpPr>
          <p:cNvPr id="89" name="TextBox 88"/>
          <p:cNvSpPr txBox="1"/>
          <p:nvPr/>
        </p:nvSpPr>
        <p:spPr>
          <a:xfrm>
            <a:off x="7308304" y="2996952"/>
            <a:ext cx="115212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Application Software</a:t>
            </a:r>
          </a:p>
        </p:txBody>
      </p:sp>
      <p:sp>
        <p:nvSpPr>
          <p:cNvPr id="90" name="TextBox 89"/>
          <p:cNvSpPr txBox="1"/>
          <p:nvPr/>
        </p:nvSpPr>
        <p:spPr>
          <a:xfrm>
            <a:off x="5940152" y="4005064"/>
            <a:ext cx="230425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Operating System</a:t>
            </a:r>
          </a:p>
        </p:txBody>
      </p:sp>
      <p:sp>
        <p:nvSpPr>
          <p:cNvPr id="91" name="TextBox 90"/>
          <p:cNvSpPr txBox="1"/>
          <p:nvPr/>
        </p:nvSpPr>
        <p:spPr>
          <a:xfrm>
            <a:off x="5868144" y="5157192"/>
            <a:ext cx="648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CPU</a:t>
            </a:r>
          </a:p>
        </p:txBody>
      </p:sp>
      <p:sp>
        <p:nvSpPr>
          <p:cNvPr id="92" name="TextBox 91"/>
          <p:cNvSpPr txBox="1"/>
          <p:nvPr/>
        </p:nvSpPr>
        <p:spPr>
          <a:xfrm>
            <a:off x="6876256" y="5157192"/>
            <a:ext cx="648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RAM</a:t>
            </a:r>
          </a:p>
        </p:txBody>
      </p:sp>
      <p:sp>
        <p:nvSpPr>
          <p:cNvPr id="93" name="TextBox 92"/>
          <p:cNvSpPr txBox="1"/>
          <p:nvPr/>
        </p:nvSpPr>
        <p:spPr>
          <a:xfrm>
            <a:off x="7956376" y="5157192"/>
            <a:ext cx="64807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I/O</a:t>
            </a:r>
          </a:p>
        </p:txBody>
      </p:sp>
      <p:sp>
        <p:nvSpPr>
          <p:cNvPr id="94" name="TextBox 93"/>
          <p:cNvSpPr txBox="1"/>
          <p:nvPr/>
        </p:nvSpPr>
        <p:spPr>
          <a:xfrm>
            <a:off x="4644008" y="3356992"/>
            <a:ext cx="93610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Software</a:t>
            </a:r>
          </a:p>
        </p:txBody>
      </p:sp>
      <p:sp>
        <p:nvSpPr>
          <p:cNvPr id="95" name="TextBox 94"/>
          <p:cNvSpPr txBox="1"/>
          <p:nvPr/>
        </p:nvSpPr>
        <p:spPr>
          <a:xfrm>
            <a:off x="4644008" y="5229200"/>
            <a:ext cx="100811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rgbClr val="998C85">
                    <a:lumMod val="50000"/>
                  </a:srgbClr>
                </a:solidFill>
                <a:effectLst/>
                <a:uLnTx/>
                <a:uFillTx/>
                <a:latin typeface="Times New Roman" pitchFamily="18" charset="0"/>
                <a:cs typeface="Times New Roman" pitchFamily="18" charset="0"/>
              </a:rPr>
              <a:t>Hardware</a:t>
            </a:r>
          </a:p>
        </p:txBody>
      </p:sp>
    </p:spTree>
    <p:extLst>
      <p:ext uri="{BB962C8B-B14F-4D97-AF65-F5344CB8AC3E}">
        <p14:creationId xmlns:p14="http://schemas.microsoft.com/office/powerpoint/2010/main" val="2853634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solidFill>
                  <a:schemeClr val="tx2">
                    <a:lumMod val="60000"/>
                    <a:lumOff val="40000"/>
                  </a:schemeClr>
                </a:solidFill>
                <a:latin typeface="Times New Roman" pitchFamily="18" charset="0"/>
                <a:cs typeface="Times New Roman" pitchFamily="18" charset="0"/>
              </a:rPr>
              <a:t>Kernel Architecture</a:t>
            </a:r>
          </a:p>
        </p:txBody>
      </p:sp>
      <p:pic>
        <p:nvPicPr>
          <p:cNvPr id="87042" name="Picture 2" descr="https://lh5.googleusercontent.com/C3pGhbXfPH_JUr9DV-WdXpdMsyuftIiPxyMN9Iv8qT5OdR2l9mX2e2a2YwHeer5bCTHc-OSwZiG_sQUKeNp4Fv4NNMI5wFjjfauxca2DpYBQvAewgkB8Wq_4GlgIerb_oGsxj4tca1toN5WE"/>
          <p:cNvPicPr>
            <a:picLocks noChangeAspect="1" noChangeArrowheads="1"/>
          </p:cNvPicPr>
          <p:nvPr/>
        </p:nvPicPr>
        <p:blipFill>
          <a:blip r:embed="rId2"/>
          <a:srcRect/>
          <a:stretch>
            <a:fillRect/>
          </a:stretch>
        </p:blipFill>
        <p:spPr bwMode="auto">
          <a:xfrm>
            <a:off x="228600" y="990600"/>
            <a:ext cx="8686826" cy="5334016"/>
          </a:xfrm>
          <a:prstGeom prst="rect">
            <a:avLst/>
          </a:prstGeom>
          <a:noFill/>
        </p:spPr>
      </p:pic>
    </p:spTree>
    <p:extLst>
      <p:ext uri="{BB962C8B-B14F-4D97-AF65-F5344CB8AC3E}">
        <p14:creationId xmlns:p14="http://schemas.microsoft.com/office/powerpoint/2010/main" val="3837853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4"/>
          <p:cNvSpPr/>
          <p:nvPr/>
        </p:nvSpPr>
        <p:spPr>
          <a:xfrm>
            <a:off x="548980" y="216311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SMPS</a:t>
            </a:r>
            <a:endParaRPr/>
          </a:p>
        </p:txBody>
      </p:sp>
      <p:sp>
        <p:nvSpPr>
          <p:cNvPr id="6" name="Shape 235"/>
          <p:cNvSpPr/>
          <p:nvPr/>
        </p:nvSpPr>
        <p:spPr>
          <a:xfrm>
            <a:off x="3749380" y="216311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MBR</a:t>
            </a:r>
            <a:endParaRPr/>
          </a:p>
        </p:txBody>
      </p:sp>
      <p:sp>
        <p:nvSpPr>
          <p:cNvPr id="7" name="Shape 236"/>
          <p:cNvSpPr/>
          <p:nvPr/>
        </p:nvSpPr>
        <p:spPr>
          <a:xfrm>
            <a:off x="2160610" y="216311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BIOS</a:t>
            </a:r>
            <a:endParaRPr/>
          </a:p>
        </p:txBody>
      </p:sp>
      <p:sp>
        <p:nvSpPr>
          <p:cNvPr id="8" name="Shape 237"/>
          <p:cNvSpPr/>
          <p:nvPr/>
        </p:nvSpPr>
        <p:spPr>
          <a:xfrm>
            <a:off x="4000840" y="524159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dwm.exe</a:t>
            </a:r>
            <a:endParaRPr sz="1800" b="0" i="0" u="none" strike="noStrike" cap="none">
              <a:solidFill>
                <a:srgbClr val="FFFFFF"/>
              </a:solidFill>
              <a:latin typeface="Calibri"/>
              <a:ea typeface="Calibri"/>
              <a:cs typeface="Calibri"/>
              <a:sym typeface="Calibri"/>
            </a:endParaRPr>
          </a:p>
        </p:txBody>
      </p:sp>
      <p:sp>
        <p:nvSpPr>
          <p:cNvPr id="9" name="Shape 238"/>
          <p:cNvSpPr/>
          <p:nvPr/>
        </p:nvSpPr>
        <p:spPr>
          <a:xfrm>
            <a:off x="5829639" y="5241590"/>
            <a:ext cx="1417019"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explorer.exe</a:t>
            </a:r>
            <a:endParaRPr sz="1800" b="0" i="0" u="none" strike="noStrike" cap="none">
              <a:solidFill>
                <a:srgbClr val="FFFFFF"/>
              </a:solidFill>
              <a:latin typeface="Calibri"/>
              <a:ea typeface="Calibri"/>
              <a:cs typeface="Calibri"/>
              <a:sym typeface="Calibri"/>
            </a:endParaRPr>
          </a:p>
        </p:txBody>
      </p:sp>
      <p:sp>
        <p:nvSpPr>
          <p:cNvPr id="10" name="Shape 239"/>
          <p:cNvSpPr/>
          <p:nvPr/>
        </p:nvSpPr>
        <p:spPr>
          <a:xfrm>
            <a:off x="1970946" y="5241590"/>
            <a:ext cx="1600201"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w</a:t>
            </a:r>
            <a:r>
              <a:rPr lang="en-US" sz="1800" b="0" i="0" u="none" strike="noStrike" cap="none">
                <a:solidFill>
                  <a:srgbClr val="FFFFFF"/>
                </a:solidFill>
                <a:latin typeface="Calibri"/>
                <a:ea typeface="Calibri"/>
                <a:cs typeface="Calibri"/>
                <a:sym typeface="Calibri"/>
              </a:rPr>
              <a:t>inlogon.exe</a:t>
            </a:r>
            <a:endParaRPr/>
          </a:p>
        </p:txBody>
      </p:sp>
      <p:sp>
        <p:nvSpPr>
          <p:cNvPr id="11" name="Shape 240"/>
          <p:cNvSpPr/>
          <p:nvPr/>
        </p:nvSpPr>
        <p:spPr>
          <a:xfrm>
            <a:off x="983320" y="367187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w</a:t>
            </a:r>
            <a:r>
              <a:rPr lang="en-US" sz="1800" b="0" i="0" u="none" strike="noStrike" cap="none">
                <a:solidFill>
                  <a:srgbClr val="FFFFFF"/>
                </a:solidFill>
                <a:latin typeface="Calibri"/>
                <a:ea typeface="Calibri"/>
                <a:cs typeface="Calibri"/>
                <a:sym typeface="Calibri"/>
              </a:rPr>
              <a:t>ininit.exe</a:t>
            </a:r>
            <a:endParaRPr/>
          </a:p>
        </p:txBody>
      </p:sp>
      <p:sp>
        <p:nvSpPr>
          <p:cNvPr id="12" name="Shape 241"/>
          <p:cNvSpPr/>
          <p:nvPr/>
        </p:nvSpPr>
        <p:spPr>
          <a:xfrm>
            <a:off x="2846410" y="367187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Client Server Runtime</a:t>
            </a:r>
            <a:endParaRPr dirty="0"/>
          </a:p>
        </p:txBody>
      </p:sp>
      <p:sp>
        <p:nvSpPr>
          <p:cNvPr id="13" name="Shape 242"/>
          <p:cNvSpPr/>
          <p:nvPr/>
        </p:nvSpPr>
        <p:spPr>
          <a:xfrm>
            <a:off x="4606630" y="367187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Session Manager</a:t>
            </a:r>
            <a:endParaRPr sz="1800" b="0" i="0" u="none" strike="noStrike" cap="none">
              <a:solidFill>
                <a:srgbClr val="FFFFFF"/>
              </a:solidFill>
              <a:latin typeface="Calibri"/>
              <a:ea typeface="Calibri"/>
              <a:cs typeface="Calibri"/>
              <a:sym typeface="Calibri"/>
            </a:endParaRPr>
          </a:p>
        </p:txBody>
      </p:sp>
      <p:sp>
        <p:nvSpPr>
          <p:cNvPr id="14" name="Shape 243"/>
          <p:cNvSpPr/>
          <p:nvPr/>
        </p:nvSpPr>
        <p:spPr>
          <a:xfrm>
            <a:off x="6332559" y="3671870"/>
            <a:ext cx="1346147"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n</a:t>
            </a:r>
            <a:r>
              <a:rPr lang="en-US" sz="1800" b="0" i="0" u="none" strike="noStrike" cap="none">
                <a:solidFill>
                  <a:srgbClr val="FFFFFF"/>
                </a:solidFill>
                <a:latin typeface="Calibri"/>
                <a:ea typeface="Calibri"/>
                <a:cs typeface="Calibri"/>
                <a:sym typeface="Calibri"/>
              </a:rPr>
              <a:t>toskrnl.exe</a:t>
            </a:r>
            <a:endParaRPr/>
          </a:p>
        </p:txBody>
      </p:sp>
      <p:sp>
        <p:nvSpPr>
          <p:cNvPr id="15" name="Shape 244"/>
          <p:cNvSpPr/>
          <p:nvPr/>
        </p:nvSpPr>
        <p:spPr>
          <a:xfrm>
            <a:off x="7086939" y="2163110"/>
            <a:ext cx="1383855"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Boot loader</a:t>
            </a:r>
            <a:endParaRPr/>
          </a:p>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winload.exe</a:t>
            </a:r>
            <a:endParaRPr sz="1800" b="0" i="0" u="none" strike="noStrike" cap="none">
              <a:solidFill>
                <a:srgbClr val="FFFFFF"/>
              </a:solidFill>
              <a:latin typeface="Calibri"/>
              <a:ea typeface="Calibri"/>
              <a:cs typeface="Calibri"/>
              <a:sym typeface="Calibri"/>
            </a:endParaRPr>
          </a:p>
        </p:txBody>
      </p:sp>
      <p:sp>
        <p:nvSpPr>
          <p:cNvPr id="16" name="Shape 245"/>
          <p:cNvSpPr/>
          <p:nvPr/>
        </p:nvSpPr>
        <p:spPr>
          <a:xfrm>
            <a:off x="5429590" y="2163110"/>
            <a:ext cx="1232306" cy="914400"/>
          </a:xfrm>
          <a:prstGeom prst="rect">
            <a:avLst/>
          </a:prstGeom>
          <a:solidFill>
            <a:srgbClr val="4F81BD"/>
          </a:solidFill>
          <a:ln w="25400" cap="flat" cmpd="sng">
            <a:solidFill>
              <a:srgbClr val="395E89"/>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Boot Manager</a:t>
            </a:r>
            <a:endParaRPr/>
          </a:p>
        </p:txBody>
      </p:sp>
      <p:cxnSp>
        <p:nvCxnSpPr>
          <p:cNvPr id="17" name="Shape 246"/>
          <p:cNvCxnSpPr>
            <a:stCxn id="5" idx="3"/>
            <a:endCxn id="7" idx="1"/>
          </p:cNvCxnSpPr>
          <p:nvPr/>
        </p:nvCxnSpPr>
        <p:spPr>
          <a:xfrm>
            <a:off x="1781286" y="2620310"/>
            <a:ext cx="379200" cy="0"/>
          </a:xfrm>
          <a:prstGeom prst="straightConnector1">
            <a:avLst/>
          </a:prstGeom>
          <a:noFill/>
          <a:ln w="9525" cap="flat" cmpd="sng">
            <a:solidFill>
              <a:schemeClr val="dk2"/>
            </a:solidFill>
            <a:prstDash val="solid"/>
            <a:round/>
            <a:headEnd type="none" w="med" len="med"/>
            <a:tailEnd type="stealth" w="lg" len="lg"/>
          </a:ln>
        </p:spPr>
      </p:cxnSp>
      <p:cxnSp>
        <p:nvCxnSpPr>
          <p:cNvPr id="18" name="Shape 247"/>
          <p:cNvCxnSpPr>
            <a:stCxn id="7" idx="3"/>
            <a:endCxn id="6" idx="1"/>
          </p:cNvCxnSpPr>
          <p:nvPr/>
        </p:nvCxnSpPr>
        <p:spPr>
          <a:xfrm>
            <a:off x="3392916" y="2620310"/>
            <a:ext cx="356400" cy="0"/>
          </a:xfrm>
          <a:prstGeom prst="straightConnector1">
            <a:avLst/>
          </a:prstGeom>
          <a:noFill/>
          <a:ln w="9525" cap="flat" cmpd="sng">
            <a:solidFill>
              <a:schemeClr val="dk2"/>
            </a:solidFill>
            <a:prstDash val="solid"/>
            <a:round/>
            <a:headEnd type="none" w="med" len="med"/>
            <a:tailEnd type="stealth" w="lg" len="lg"/>
          </a:ln>
        </p:spPr>
      </p:cxnSp>
      <p:cxnSp>
        <p:nvCxnSpPr>
          <p:cNvPr id="19" name="Shape 248"/>
          <p:cNvCxnSpPr>
            <a:stCxn id="6" idx="3"/>
            <a:endCxn id="16" idx="1"/>
          </p:cNvCxnSpPr>
          <p:nvPr/>
        </p:nvCxnSpPr>
        <p:spPr>
          <a:xfrm>
            <a:off x="4981686" y="2620310"/>
            <a:ext cx="447900" cy="0"/>
          </a:xfrm>
          <a:prstGeom prst="straightConnector1">
            <a:avLst/>
          </a:prstGeom>
          <a:noFill/>
          <a:ln w="9525" cap="flat" cmpd="sng">
            <a:solidFill>
              <a:schemeClr val="dk2"/>
            </a:solidFill>
            <a:prstDash val="solid"/>
            <a:round/>
            <a:headEnd type="none" w="med" len="med"/>
            <a:tailEnd type="stealth" w="lg" len="lg"/>
          </a:ln>
        </p:spPr>
      </p:cxnSp>
      <p:cxnSp>
        <p:nvCxnSpPr>
          <p:cNvPr id="20" name="Shape 249"/>
          <p:cNvCxnSpPr>
            <a:stCxn id="16" idx="3"/>
            <a:endCxn id="15" idx="1"/>
          </p:cNvCxnSpPr>
          <p:nvPr/>
        </p:nvCxnSpPr>
        <p:spPr>
          <a:xfrm>
            <a:off x="6661896" y="2620310"/>
            <a:ext cx="425100" cy="0"/>
          </a:xfrm>
          <a:prstGeom prst="straightConnector1">
            <a:avLst/>
          </a:prstGeom>
          <a:noFill/>
          <a:ln w="9525" cap="flat" cmpd="sng">
            <a:solidFill>
              <a:schemeClr val="dk2"/>
            </a:solidFill>
            <a:prstDash val="solid"/>
            <a:round/>
            <a:headEnd type="none" w="med" len="med"/>
            <a:tailEnd type="stealth" w="lg" len="lg"/>
          </a:ln>
        </p:spPr>
      </p:cxnSp>
      <p:cxnSp>
        <p:nvCxnSpPr>
          <p:cNvPr id="21" name="Shape 250"/>
          <p:cNvCxnSpPr>
            <a:endCxn id="14" idx="3"/>
          </p:cNvCxnSpPr>
          <p:nvPr/>
        </p:nvCxnSpPr>
        <p:spPr>
          <a:xfrm rot="5400000">
            <a:off x="7348256" y="3408920"/>
            <a:ext cx="1050600" cy="389700"/>
          </a:xfrm>
          <a:prstGeom prst="bentConnector2">
            <a:avLst/>
          </a:prstGeom>
          <a:noFill/>
          <a:ln w="9525" cap="flat" cmpd="sng">
            <a:solidFill>
              <a:schemeClr val="dk2"/>
            </a:solidFill>
            <a:prstDash val="solid"/>
            <a:round/>
            <a:headEnd type="none" w="med" len="med"/>
            <a:tailEnd type="stealth" w="lg" len="lg"/>
          </a:ln>
        </p:spPr>
      </p:cxnSp>
      <p:cxnSp>
        <p:nvCxnSpPr>
          <p:cNvPr id="22" name="Shape 251"/>
          <p:cNvCxnSpPr>
            <a:stCxn id="14" idx="1"/>
            <a:endCxn id="13" idx="3"/>
          </p:cNvCxnSpPr>
          <p:nvPr/>
        </p:nvCxnSpPr>
        <p:spPr>
          <a:xfrm rot="10800000">
            <a:off x="5839059" y="4129070"/>
            <a:ext cx="493500" cy="0"/>
          </a:xfrm>
          <a:prstGeom prst="straightConnector1">
            <a:avLst/>
          </a:prstGeom>
          <a:noFill/>
          <a:ln w="9525" cap="flat" cmpd="sng">
            <a:solidFill>
              <a:schemeClr val="dk2"/>
            </a:solidFill>
            <a:prstDash val="solid"/>
            <a:round/>
            <a:headEnd type="none" w="med" len="med"/>
            <a:tailEnd type="stealth" w="lg" len="lg"/>
          </a:ln>
        </p:spPr>
      </p:cxnSp>
      <p:cxnSp>
        <p:nvCxnSpPr>
          <p:cNvPr id="23" name="Shape 252"/>
          <p:cNvCxnSpPr>
            <a:stCxn id="13" idx="1"/>
            <a:endCxn id="12" idx="3"/>
          </p:cNvCxnSpPr>
          <p:nvPr/>
        </p:nvCxnSpPr>
        <p:spPr>
          <a:xfrm rot="10800000">
            <a:off x="4078630" y="4129070"/>
            <a:ext cx="528000" cy="0"/>
          </a:xfrm>
          <a:prstGeom prst="straightConnector1">
            <a:avLst/>
          </a:prstGeom>
          <a:noFill/>
          <a:ln w="9525" cap="flat" cmpd="sng">
            <a:solidFill>
              <a:schemeClr val="dk2"/>
            </a:solidFill>
            <a:prstDash val="solid"/>
            <a:round/>
            <a:headEnd type="none" w="med" len="med"/>
            <a:tailEnd type="stealth" w="lg" len="lg"/>
          </a:ln>
        </p:spPr>
      </p:cxnSp>
      <p:cxnSp>
        <p:nvCxnSpPr>
          <p:cNvPr id="24" name="Shape 253"/>
          <p:cNvCxnSpPr>
            <a:stCxn id="12" idx="1"/>
            <a:endCxn id="11" idx="3"/>
          </p:cNvCxnSpPr>
          <p:nvPr/>
        </p:nvCxnSpPr>
        <p:spPr>
          <a:xfrm rot="10800000">
            <a:off x="2215510" y="4129070"/>
            <a:ext cx="630900" cy="0"/>
          </a:xfrm>
          <a:prstGeom prst="straightConnector1">
            <a:avLst/>
          </a:prstGeom>
          <a:noFill/>
          <a:ln w="9525" cap="flat" cmpd="sng">
            <a:solidFill>
              <a:schemeClr val="dk2"/>
            </a:solidFill>
            <a:prstDash val="solid"/>
            <a:round/>
            <a:headEnd type="none" w="med" len="med"/>
            <a:tailEnd type="stealth" w="lg" len="lg"/>
          </a:ln>
        </p:spPr>
      </p:cxnSp>
      <p:cxnSp>
        <p:nvCxnSpPr>
          <p:cNvPr id="25" name="Shape 254"/>
          <p:cNvCxnSpPr>
            <a:stCxn id="11" idx="2"/>
            <a:endCxn id="10" idx="1"/>
          </p:cNvCxnSpPr>
          <p:nvPr/>
        </p:nvCxnSpPr>
        <p:spPr>
          <a:xfrm rot="-5400000" flipH="1">
            <a:off x="1228973" y="4956770"/>
            <a:ext cx="1112400" cy="371400"/>
          </a:xfrm>
          <a:prstGeom prst="bentConnector2">
            <a:avLst/>
          </a:prstGeom>
          <a:noFill/>
          <a:ln w="9525" cap="flat" cmpd="sng">
            <a:solidFill>
              <a:schemeClr val="dk2"/>
            </a:solidFill>
            <a:prstDash val="solid"/>
            <a:round/>
            <a:headEnd type="none" w="med" len="med"/>
            <a:tailEnd type="stealth" w="lg" len="lg"/>
          </a:ln>
        </p:spPr>
      </p:cxnSp>
      <p:cxnSp>
        <p:nvCxnSpPr>
          <p:cNvPr id="26" name="Shape 255"/>
          <p:cNvCxnSpPr>
            <a:stCxn id="10" idx="3"/>
            <a:endCxn id="8" idx="1"/>
          </p:cNvCxnSpPr>
          <p:nvPr/>
        </p:nvCxnSpPr>
        <p:spPr>
          <a:xfrm>
            <a:off x="3571147" y="5698790"/>
            <a:ext cx="429600" cy="0"/>
          </a:xfrm>
          <a:prstGeom prst="straightConnector1">
            <a:avLst/>
          </a:prstGeom>
          <a:noFill/>
          <a:ln w="9525" cap="flat" cmpd="sng">
            <a:solidFill>
              <a:schemeClr val="dk2"/>
            </a:solidFill>
            <a:prstDash val="solid"/>
            <a:round/>
            <a:headEnd type="none" w="med" len="med"/>
            <a:tailEnd type="stealth" w="lg" len="lg"/>
          </a:ln>
        </p:spPr>
      </p:cxnSp>
      <p:cxnSp>
        <p:nvCxnSpPr>
          <p:cNvPr id="27" name="Shape 256"/>
          <p:cNvCxnSpPr>
            <a:stCxn id="8" idx="3"/>
            <a:endCxn id="9" idx="1"/>
          </p:cNvCxnSpPr>
          <p:nvPr/>
        </p:nvCxnSpPr>
        <p:spPr>
          <a:xfrm>
            <a:off x="5233146" y="5698790"/>
            <a:ext cx="596400" cy="0"/>
          </a:xfrm>
          <a:prstGeom prst="straightConnector1">
            <a:avLst/>
          </a:prstGeom>
          <a:noFill/>
          <a:ln w="9525" cap="flat" cmpd="sng">
            <a:solidFill>
              <a:schemeClr val="dk2"/>
            </a:solidFill>
            <a:prstDash val="solid"/>
            <a:round/>
            <a:headEnd type="none" w="med" len="med"/>
            <a:tailEnd type="stealth" w="lg" len="lg"/>
          </a:ln>
        </p:spPr>
      </p:cxnSp>
      <p:sp>
        <p:nvSpPr>
          <p:cNvPr id="30" name="TextBox 29"/>
          <p:cNvSpPr txBox="1"/>
          <p:nvPr/>
        </p:nvSpPr>
        <p:spPr>
          <a:xfrm>
            <a:off x="627559" y="381000"/>
            <a:ext cx="7978867" cy="707886"/>
          </a:xfrm>
          <a:prstGeom prst="rect">
            <a:avLst/>
          </a:prstGeom>
          <a:noFill/>
        </p:spPr>
        <p:txBody>
          <a:bodyPr wrap="square" rtlCol="0">
            <a:spAutoFit/>
          </a:bodyPr>
          <a:lstStyle/>
          <a:p>
            <a:r>
              <a:rPr lang="en-US" sz="4000" b="1" dirty="0" smtClean="0">
                <a:solidFill>
                  <a:schemeClr val="accent2"/>
                </a:solidFill>
              </a:rPr>
              <a:t>Windows Booting Process</a:t>
            </a:r>
            <a:endParaRPr lang="en-IN" sz="4000" b="1" dirty="0">
              <a:solidFill>
                <a:schemeClr val="accent2"/>
              </a:solidFill>
            </a:endParaRPr>
          </a:p>
        </p:txBody>
      </p:sp>
    </p:spTree>
    <p:extLst>
      <p:ext uri="{BB962C8B-B14F-4D97-AF65-F5344CB8AC3E}">
        <p14:creationId xmlns:p14="http://schemas.microsoft.com/office/powerpoint/2010/main" val="22071273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402" y="457200"/>
            <a:ext cx="8262453" cy="863601"/>
          </a:xfrm>
        </p:spPr>
        <p:txBody>
          <a:bodyPr>
            <a:normAutofit/>
          </a:bodyPr>
          <a:lstStyle/>
          <a:p>
            <a:r>
              <a:rPr lang="en-US" sz="3600" b="1" dirty="0" smtClean="0">
                <a:solidFill>
                  <a:schemeClr val="tx2">
                    <a:lumMod val="75000"/>
                  </a:schemeClr>
                </a:solidFill>
              </a:rPr>
              <a:t>Process Management</a:t>
            </a:r>
            <a:endParaRPr lang="en-US" sz="3600" b="1" dirty="0">
              <a:solidFill>
                <a:schemeClr val="tx2">
                  <a:lumMod val="75000"/>
                </a:schemeClr>
              </a:solidFill>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8680459" cy="3665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956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1889346"/>
              </p:ext>
            </p:extLst>
          </p:nvPr>
        </p:nvGraphicFramePr>
        <p:xfrm>
          <a:off x="381000" y="1397000"/>
          <a:ext cx="8534400" cy="1422400"/>
        </p:xfrm>
        <a:graphic>
          <a:graphicData uri="http://schemas.openxmlformats.org/drawingml/2006/table">
            <a:tbl>
              <a:tblPr firstRow="1" bandRow="1">
                <a:tableStyleId>{5C22544A-7EE6-4342-B048-85BDC9FD1C3A}</a:tableStyleId>
              </a:tblPr>
              <a:tblGrid>
                <a:gridCol w="1422400"/>
                <a:gridCol w="1422400"/>
                <a:gridCol w="1422400"/>
                <a:gridCol w="1422400"/>
                <a:gridCol w="1422400"/>
                <a:gridCol w="1422400"/>
              </a:tblGrid>
              <a:tr h="1422400">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BOOT LOADER</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RESERVED</a:t>
                      </a:r>
                      <a:r>
                        <a:rPr lang="en-US" sz="1800" baseline="0" dirty="0" smtClean="0">
                          <a:latin typeface="Times New Roman" pitchFamily="18" charset="0"/>
                          <a:cs typeface="Times New Roman" pitchFamily="18" charset="0"/>
                        </a:rPr>
                        <a:t> SECTOR</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FAT 1</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FAT 2</a:t>
                      </a:r>
                    </a:p>
                    <a:p>
                      <a:pPr algn="ctr"/>
                      <a:r>
                        <a:rPr lang="en-US" sz="1800" dirty="0" smtClean="0">
                          <a:latin typeface="Times New Roman" pitchFamily="18" charset="0"/>
                          <a:cs typeface="Times New Roman" pitchFamily="18" charset="0"/>
                        </a:rPr>
                        <a:t>(DUPLICATE)</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ROOT FOLDER</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OTHER FILES</a:t>
                      </a:r>
                      <a:endParaRPr lang="en-US" sz="1800" dirty="0">
                        <a:latin typeface="Times New Roman" pitchFamily="18" charset="0"/>
                        <a:cs typeface="Times New Roman" pitchFamily="18" charset="0"/>
                      </a:endParaRP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75735942"/>
              </p:ext>
            </p:extLst>
          </p:nvPr>
        </p:nvGraphicFramePr>
        <p:xfrm>
          <a:off x="457200" y="3886200"/>
          <a:ext cx="8458200" cy="1463040"/>
        </p:xfrm>
        <a:graphic>
          <a:graphicData uri="http://schemas.openxmlformats.org/drawingml/2006/table">
            <a:tbl>
              <a:tblPr firstRow="1" bandRow="1">
                <a:tableStyleId>{5C22544A-7EE6-4342-B048-85BDC9FD1C3A}</a:tableStyleId>
              </a:tblPr>
              <a:tblGrid>
                <a:gridCol w="2114550"/>
                <a:gridCol w="2114550"/>
                <a:gridCol w="2114550"/>
                <a:gridCol w="2114550"/>
              </a:tblGrid>
              <a:tr h="1447800">
                <a:tc>
                  <a:txBody>
                    <a:bodyPr/>
                    <a:lstStyle/>
                    <a:p>
                      <a:pPr algn="ctr"/>
                      <a:endParaRPr lang="en-US" sz="1800" dirty="0" smtClean="0">
                        <a:latin typeface="Times New Roman" pitchFamily="18" charset="0"/>
                        <a:cs typeface="Times New Roman" pitchFamily="18" charset="0"/>
                      </a:endParaRPr>
                    </a:p>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NTFS BOOT SECTOR</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MASTER FILE TABLE</a:t>
                      </a:r>
                      <a:endParaRPr lang="en-US" sz="1800" dirty="0">
                        <a:latin typeface="Times New Roman" pitchFamily="18" charset="0"/>
                        <a:cs typeface="Times New Roman" pitchFamily="18" charset="0"/>
                      </a:endParaRPr>
                    </a:p>
                  </a:txBody>
                  <a:tcPr/>
                </a:tc>
                <a:tc>
                  <a:txBody>
                    <a:bodyPr/>
                    <a:lstStyle/>
                    <a:p>
                      <a:pPr algn="ctr"/>
                      <a:endParaRPr lang="en-US" sz="1800" dirty="0" smtClean="0">
                        <a:latin typeface="Times New Roman" pitchFamily="18" charset="0"/>
                        <a:cs typeface="Times New Roman" pitchFamily="18" charset="0"/>
                      </a:endParaRPr>
                    </a:p>
                    <a:p>
                      <a:pPr algn="ctr"/>
                      <a:endParaRPr lang="en-US" sz="1800" dirty="0" smtClean="0">
                        <a:latin typeface="Times New Roman" pitchFamily="18" charset="0"/>
                        <a:cs typeface="Times New Roman" pitchFamily="18" charset="0"/>
                      </a:endParaRPr>
                    </a:p>
                    <a:p>
                      <a:pPr algn="ctr"/>
                      <a:r>
                        <a:rPr lang="en-US" sz="1800" dirty="0" smtClean="0">
                          <a:latin typeface="Times New Roman" pitchFamily="18" charset="0"/>
                          <a:cs typeface="Times New Roman" pitchFamily="18" charset="0"/>
                        </a:rPr>
                        <a:t>FILE SYSTEM DATA</a:t>
                      </a:r>
                      <a:endParaRPr lang="en-US" sz="1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smtClean="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MASTER FILE TABLE</a:t>
                      </a:r>
                    </a:p>
                    <a:p>
                      <a:pPr algn="ctr"/>
                      <a:r>
                        <a:rPr lang="en-US" sz="1800" dirty="0" smtClean="0">
                          <a:latin typeface="Times New Roman" pitchFamily="18" charset="0"/>
                          <a:cs typeface="Times New Roman" pitchFamily="18" charset="0"/>
                        </a:rPr>
                        <a:t>COPY</a:t>
                      </a:r>
                      <a:endParaRPr lang="en-US" sz="1800" dirty="0">
                        <a:latin typeface="Times New Roman" pitchFamily="18" charset="0"/>
                        <a:cs typeface="Times New Roman" pitchFamily="18" charset="0"/>
                      </a:endParaRPr>
                    </a:p>
                  </a:txBody>
                  <a:tcPr/>
                </a:tc>
              </a:tr>
            </a:tbl>
          </a:graphicData>
        </a:graphic>
      </p:graphicFrame>
      <p:sp>
        <p:nvSpPr>
          <p:cNvPr id="4" name="TextBox 3"/>
          <p:cNvSpPr txBox="1"/>
          <p:nvPr/>
        </p:nvSpPr>
        <p:spPr>
          <a:xfrm>
            <a:off x="1872343" y="3048000"/>
            <a:ext cx="5181600" cy="400110"/>
          </a:xfrm>
          <a:prstGeom prst="rect">
            <a:avLst/>
          </a:prstGeom>
          <a:noFill/>
        </p:spPr>
        <p:txBody>
          <a:bodyPr wrap="square" rtlCol="0">
            <a:spAutoFit/>
          </a:bodyPr>
          <a:lstStyle/>
          <a:p>
            <a:pPr algn="ctr"/>
            <a:r>
              <a:rPr lang="en-US" sz="2000" dirty="0" smtClean="0">
                <a:latin typeface="Times New Roman" pitchFamily="18" charset="0"/>
                <a:cs typeface="Times New Roman" pitchFamily="18" charset="0"/>
              </a:rPr>
              <a:t>FAT File Structure</a:t>
            </a:r>
            <a:endParaRPr lang="en-US" sz="2000" dirty="0">
              <a:latin typeface="Times New Roman" pitchFamily="18" charset="0"/>
              <a:cs typeface="Times New Roman" pitchFamily="18" charset="0"/>
            </a:endParaRPr>
          </a:p>
        </p:txBody>
      </p:sp>
      <p:sp>
        <p:nvSpPr>
          <p:cNvPr id="5" name="TextBox 4"/>
          <p:cNvSpPr txBox="1"/>
          <p:nvPr/>
        </p:nvSpPr>
        <p:spPr>
          <a:xfrm>
            <a:off x="2057400" y="5486400"/>
            <a:ext cx="5181600" cy="400110"/>
          </a:xfrm>
          <a:prstGeom prst="rect">
            <a:avLst/>
          </a:prstGeom>
          <a:noFill/>
        </p:spPr>
        <p:txBody>
          <a:bodyPr wrap="square" rtlCol="0">
            <a:spAutoFit/>
          </a:bodyPr>
          <a:lstStyle/>
          <a:p>
            <a:pPr algn="ctr"/>
            <a:r>
              <a:rPr lang="en-US" sz="2000" dirty="0" smtClean="0">
                <a:latin typeface="Times New Roman" pitchFamily="18" charset="0"/>
                <a:cs typeface="Times New Roman" pitchFamily="18" charset="0"/>
              </a:rPr>
              <a:t>NTFS File Structure</a:t>
            </a:r>
            <a:endParaRPr lang="en-US" sz="2000" dirty="0">
              <a:latin typeface="Times New Roman" pitchFamily="18" charset="0"/>
              <a:cs typeface="Times New Roman" pitchFamily="18" charset="0"/>
            </a:endParaRPr>
          </a:p>
        </p:txBody>
      </p:sp>
      <p:sp>
        <p:nvSpPr>
          <p:cNvPr id="6" name="TextBox 5"/>
          <p:cNvSpPr txBox="1"/>
          <p:nvPr/>
        </p:nvSpPr>
        <p:spPr>
          <a:xfrm>
            <a:off x="615043" y="239486"/>
            <a:ext cx="7696200" cy="707886"/>
          </a:xfrm>
          <a:prstGeom prst="rect">
            <a:avLst/>
          </a:prstGeom>
          <a:noFill/>
        </p:spPr>
        <p:txBody>
          <a:bodyPr wrap="square" rtlCol="0">
            <a:spAutoFit/>
          </a:bodyPr>
          <a:lstStyle/>
          <a:p>
            <a:r>
              <a:rPr lang="en-US" sz="4000" b="1" dirty="0" smtClean="0">
                <a:solidFill>
                  <a:schemeClr val="tx2">
                    <a:lumMod val="75000"/>
                  </a:schemeClr>
                </a:solidFill>
                <a:latin typeface="Times New Roman" pitchFamily="18" charset="0"/>
                <a:cs typeface="Times New Roman" pitchFamily="18" charset="0"/>
              </a:rPr>
              <a:t>FILE SYSTEM</a:t>
            </a:r>
            <a:endParaRPr lang="en-US" sz="4000" b="1" dirty="0">
              <a:solidFill>
                <a:schemeClr val="tx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089973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819400"/>
            <a:ext cx="7533476" cy="859536"/>
          </a:xfrm>
        </p:spPr>
        <p:txBody>
          <a:bodyPr>
            <a:noAutofit/>
          </a:bodyPr>
          <a:lstStyle/>
          <a:p>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Fundamentals of </a:t>
            </a:r>
            <a:b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br>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Linux</a:t>
            </a:r>
            <a:endParaRPr lang="en-US" sz="5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05185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Content Placeholder 2"/>
          <p:cNvSpPr>
            <a:spLocks noGrp="1"/>
          </p:cNvSpPr>
          <p:nvPr>
            <p:ph idx="1"/>
          </p:nvPr>
        </p:nvSpPr>
        <p:spPr/>
        <p:txBody>
          <a:bodyPr/>
          <a:lstStyle/>
          <a:p>
            <a:pPr>
              <a:lnSpc>
                <a:spcPct val="100000"/>
              </a:lnSpc>
              <a:buNone/>
            </a:pPr>
            <a:r>
              <a:rPr lang="en-US" sz="2400" dirty="0" smtClean="0">
                <a:latin typeface="Times New Roman" pitchFamily="18" charset="0"/>
                <a:cs typeface="Times New Roman" pitchFamily="18" charset="0"/>
              </a:rPr>
              <a:t>Linux is a generic term referring to Unix like graphical user interface (GUI) based computer operating systems. </a:t>
            </a:r>
          </a:p>
          <a:p>
            <a:pPr>
              <a:lnSpc>
                <a:spcPct val="100000"/>
              </a:lnSpc>
            </a:pPr>
            <a:endParaRPr lang="en-US" sz="2400" dirty="0" smtClean="0">
              <a:latin typeface="Times New Roman" pitchFamily="18" charset="0"/>
              <a:cs typeface="Times New Roman" pitchFamily="18" charset="0"/>
            </a:endParaRPr>
          </a:p>
          <a:p>
            <a:pPr>
              <a:lnSpc>
                <a:spcPct val="100000"/>
              </a:lnSpc>
            </a:pPr>
            <a:r>
              <a:rPr lang="en-US" sz="2400" dirty="0" smtClean="0">
                <a:latin typeface="Times New Roman" pitchFamily="18" charset="0"/>
                <a:cs typeface="Times New Roman" pitchFamily="18" charset="0"/>
              </a:rPr>
              <a:t>It is Multi-user, Multitasking, Multiprocessor </a:t>
            </a:r>
          </a:p>
          <a:p>
            <a:pPr>
              <a:lnSpc>
                <a:spcPct val="100000"/>
              </a:lnSpc>
            </a:pPr>
            <a:r>
              <a:rPr lang="en-US" sz="2400" dirty="0" smtClean="0">
                <a:latin typeface="Times New Roman" pitchFamily="18" charset="0"/>
                <a:cs typeface="Times New Roman" pitchFamily="18" charset="0"/>
              </a:rPr>
              <a:t>Runs on multiple platforms </a:t>
            </a:r>
          </a:p>
          <a:p>
            <a:pPr>
              <a:lnSpc>
                <a:spcPct val="100000"/>
              </a:lnSpc>
            </a:pPr>
            <a:r>
              <a:rPr lang="en-US" sz="2400" dirty="0" smtClean="0">
                <a:latin typeface="Times New Roman" pitchFamily="18" charset="0"/>
                <a:cs typeface="Times New Roman" pitchFamily="18" charset="0"/>
              </a:rPr>
              <a:t>Includes the Source Code</a:t>
            </a:r>
          </a:p>
          <a:p>
            <a:pPr>
              <a:lnSpc>
                <a:spcPct val="100000"/>
              </a:lnSpc>
            </a:pPr>
            <a:r>
              <a:rPr lang="en-US" sz="2400" dirty="0" smtClean="0">
                <a:latin typeface="Times New Roman" pitchFamily="18" charset="0"/>
                <a:cs typeface="Times New Roman" pitchFamily="18" charset="0"/>
              </a:rPr>
              <a:t>Open Source Software</a:t>
            </a:r>
            <a:endParaRPr lang="en-US" sz="2400" dirty="0">
              <a:solidFill>
                <a:schemeClr val="tx1"/>
              </a:solidFill>
              <a:latin typeface="Times New Roman" pitchFamily="18" charset="0"/>
              <a:cs typeface="Times New Roman" pitchFamily="18" charset="0"/>
            </a:endParaRPr>
          </a:p>
        </p:txBody>
      </p:sp>
      <p:sp>
        <p:nvSpPr>
          <p:cNvPr id="1048664" name="Title 1"/>
          <p:cNvSpPr>
            <a:spLocks noGrp="1"/>
          </p:cNvSpPr>
          <p:nvPr>
            <p:ph type="title"/>
          </p:nvPr>
        </p:nvSpPr>
        <p:spPr>
          <a:xfrm>
            <a:off x="305991" y="304800"/>
            <a:ext cx="8262453" cy="963615"/>
          </a:xfrm>
        </p:spPr>
        <p:txBody>
          <a:bodyPr>
            <a:normAutofit/>
          </a:bodyPr>
          <a:lstStyle/>
          <a:p>
            <a:r>
              <a:rPr lang="en-US" sz="4000" b="1" dirty="0" smtClean="0">
                <a:solidFill>
                  <a:schemeClr val="tx2"/>
                </a:solidFill>
                <a:latin typeface="Times New Roman" pitchFamily="18" charset="0"/>
                <a:cs typeface="Times New Roman" pitchFamily="18" charset="0"/>
              </a:rPr>
              <a:t>Linux</a:t>
            </a:r>
            <a:endParaRPr lang="en-US" sz="4000" b="1" dirty="0">
              <a:solidFill>
                <a:schemeClr val="tx2"/>
              </a:solidFill>
              <a:latin typeface="Times New Roman" pitchFamily="18" charset="0"/>
              <a:cs typeface="Times New Roman" pitchFamily="18" charset="0"/>
            </a:endParaRPr>
          </a:p>
        </p:txBody>
      </p:sp>
      <p:pic>
        <p:nvPicPr>
          <p:cNvPr id="3074" name="Picture 2" descr="http://apprize.info/linux/p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038600"/>
            <a:ext cx="48101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2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extBox 3"/>
          <p:cNvSpPr txBox="1"/>
          <p:nvPr/>
        </p:nvSpPr>
        <p:spPr>
          <a:xfrm>
            <a:off x="304800" y="184666"/>
            <a:ext cx="8610600" cy="646331"/>
          </a:xfrm>
          <a:prstGeom prst="rect">
            <a:avLst/>
          </a:prstGeom>
          <a:noFill/>
        </p:spPr>
        <p:txBody>
          <a:bodyPr wrap="square" rtlCol="0">
            <a:spAutoFit/>
          </a:bodyPr>
          <a:lstStyle/>
          <a:p>
            <a:pPr algn="ctr"/>
            <a:r>
              <a:rPr lang="en-US" sz="3600" b="1" dirty="0" smtClean="0">
                <a:solidFill>
                  <a:schemeClr val="tx2"/>
                </a:solidFill>
                <a:latin typeface="Times New Roman" pitchFamily="18" charset="0"/>
                <a:cs typeface="Times New Roman" pitchFamily="18" charset="0"/>
              </a:rPr>
              <a:t>LINUX KERNEL  SUBSYSTEM</a:t>
            </a:r>
            <a:endParaRPr lang="en-US" sz="3600" b="1" dirty="0">
              <a:solidFill>
                <a:schemeClr val="tx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228414"/>
            <a:ext cx="8228981" cy="5039035"/>
          </a:xfrm>
          <a:prstGeom prst="rect">
            <a:avLst/>
          </a:prstGeom>
        </p:spPr>
      </p:pic>
    </p:spTree>
    <p:extLst>
      <p:ext uri="{BB962C8B-B14F-4D97-AF65-F5344CB8AC3E}">
        <p14:creationId xmlns:p14="http://schemas.microsoft.com/office/powerpoint/2010/main" val="3975651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itle 1"/>
          <p:cNvSpPr>
            <a:spLocks noGrp="1"/>
          </p:cNvSpPr>
          <p:nvPr>
            <p:ph type="title"/>
          </p:nvPr>
        </p:nvSpPr>
        <p:spPr>
          <a:xfrm>
            <a:off x="457200" y="274638"/>
            <a:ext cx="8229600" cy="334962"/>
          </a:xfrm>
        </p:spPr>
        <p:txBody>
          <a:bodyPr>
            <a:noAutofit/>
          </a:bodyPr>
          <a:lstStyle/>
          <a:p>
            <a:r>
              <a:rPr lang="en-US" sz="3600" b="1" dirty="0" smtClean="0">
                <a:solidFill>
                  <a:schemeClr val="tx2">
                    <a:lumMod val="75000"/>
                  </a:schemeClr>
                </a:solidFill>
                <a:latin typeface="Times New Roman" pitchFamily="18" charset="0"/>
                <a:cs typeface="Times New Roman" pitchFamily="18" charset="0"/>
              </a:rPr>
              <a:t>LINUX BOOTING PROCESS</a:t>
            </a:r>
            <a:endParaRPr lang="en-US" sz="3600" b="1" dirty="0">
              <a:solidFill>
                <a:schemeClr val="tx2">
                  <a:lumMod val="75000"/>
                </a:schemeClr>
              </a:solidFill>
              <a:latin typeface="Times New Roman" pitchFamily="18" charset="0"/>
              <a:cs typeface="Times New Roman" pitchFamily="18" charset="0"/>
            </a:endParaRPr>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7848600" cy="516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959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extBox 3"/>
          <p:cNvSpPr txBox="1"/>
          <p:nvPr/>
        </p:nvSpPr>
        <p:spPr>
          <a:xfrm>
            <a:off x="533400" y="381000"/>
            <a:ext cx="7467600" cy="646331"/>
          </a:xfrm>
          <a:prstGeom prst="rect">
            <a:avLst/>
          </a:prstGeom>
          <a:noFill/>
        </p:spPr>
        <p:txBody>
          <a:bodyPr wrap="square" rtlCol="0">
            <a:spAutoFit/>
          </a:bodyPr>
          <a:lstStyle/>
          <a:p>
            <a:pPr algn="ctr"/>
            <a:r>
              <a:rPr lang="en-US" sz="3600" dirty="0" smtClean="0">
                <a:solidFill>
                  <a:schemeClr val="tx2"/>
                </a:solidFill>
                <a:latin typeface="Times New Roman" pitchFamily="18" charset="0"/>
                <a:cs typeface="Times New Roman" pitchFamily="18" charset="0"/>
              </a:rPr>
              <a:t>UNIX FILE SYSTEM</a:t>
            </a:r>
            <a:endParaRPr lang="en-US" sz="3600" dirty="0">
              <a:solidFill>
                <a:schemeClr val="tx2"/>
              </a:solidFill>
              <a:latin typeface="Times New Roman" pitchFamily="18" charset="0"/>
              <a:cs typeface="Times New Roman" pitchFamily="18" charset="0"/>
            </a:endParaRPr>
          </a:p>
        </p:txBody>
      </p:sp>
      <p:graphicFrame>
        <p:nvGraphicFramePr>
          <p:cNvPr id="4194307" name="Table 4"/>
          <p:cNvGraphicFramePr>
            <a:graphicFrameLocks noGrp="1"/>
          </p:cNvGraphicFramePr>
          <p:nvPr>
            <p:extLst>
              <p:ext uri="{D42A27DB-BD31-4B8C-83A1-F6EECF244321}">
                <p14:modId xmlns:p14="http://schemas.microsoft.com/office/powerpoint/2010/main" val="4222057945"/>
              </p:ext>
            </p:extLst>
          </p:nvPr>
        </p:nvGraphicFramePr>
        <p:xfrm>
          <a:off x="381000" y="1539600"/>
          <a:ext cx="7848600" cy="1660799"/>
        </p:xfrm>
        <a:graphic>
          <a:graphicData uri="http://schemas.openxmlformats.org/drawingml/2006/table">
            <a:tbl>
              <a:tblPr firstRow="1" bandRow="1">
                <a:tableStyleId>{5C22544A-7EE6-4342-B048-85BDC9FD1C3A}</a:tableStyleId>
              </a:tblPr>
              <a:tblGrid>
                <a:gridCol w="1962150"/>
                <a:gridCol w="1962150"/>
                <a:gridCol w="1962150"/>
                <a:gridCol w="1962150"/>
              </a:tblGrid>
              <a:tr h="1660799">
                <a:tc>
                  <a:txBody>
                    <a:bodyPr/>
                    <a:lstStyle/>
                    <a:p>
                      <a:pPr algn="ctr"/>
                      <a:endParaRPr lang="en-US" sz="28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BOOT</a:t>
                      </a:r>
                      <a:r>
                        <a:rPr lang="en-US" sz="2800" baseline="0" dirty="0" smtClean="0">
                          <a:latin typeface="Times New Roman" pitchFamily="18" charset="0"/>
                          <a:cs typeface="Times New Roman" pitchFamily="18" charset="0"/>
                        </a:rPr>
                        <a:t> BLOCK</a:t>
                      </a:r>
                      <a:endParaRPr lang="en-US" sz="2800" dirty="0">
                        <a:latin typeface="Times New Roman" pitchFamily="18" charset="0"/>
                        <a:cs typeface="Times New Roman" pitchFamily="18" charset="0"/>
                      </a:endParaRPr>
                    </a:p>
                  </a:txBody>
                  <a:tcPr/>
                </a:tc>
                <a:tc>
                  <a:txBody>
                    <a:bodyPr/>
                    <a:lstStyle/>
                    <a:p>
                      <a:pPr algn="ctr"/>
                      <a:endParaRPr lang="en-US" sz="28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SUPER BLOCK</a:t>
                      </a:r>
                      <a:endParaRPr lang="en-US" sz="2800" dirty="0">
                        <a:latin typeface="Times New Roman" pitchFamily="18" charset="0"/>
                        <a:cs typeface="Times New Roman" pitchFamily="18" charset="0"/>
                      </a:endParaRPr>
                    </a:p>
                  </a:txBody>
                  <a:tcPr/>
                </a:tc>
                <a:tc>
                  <a:txBody>
                    <a:bodyPr/>
                    <a:lstStyle/>
                    <a:p>
                      <a:pPr algn="ctr"/>
                      <a:endParaRPr lang="en-US" sz="28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INODE</a:t>
                      </a:r>
                      <a:r>
                        <a:rPr lang="en-US" sz="2800" baseline="0" dirty="0" smtClean="0">
                          <a:latin typeface="Times New Roman" pitchFamily="18" charset="0"/>
                          <a:cs typeface="Times New Roman" pitchFamily="18" charset="0"/>
                        </a:rPr>
                        <a:t> LIST</a:t>
                      </a:r>
                      <a:endParaRPr lang="en-US" sz="2800" dirty="0">
                        <a:latin typeface="Times New Roman" pitchFamily="18" charset="0"/>
                        <a:cs typeface="Times New Roman" pitchFamily="18" charset="0"/>
                      </a:endParaRPr>
                    </a:p>
                  </a:txBody>
                  <a:tcPr/>
                </a:tc>
                <a:tc>
                  <a:txBody>
                    <a:bodyPr/>
                    <a:lstStyle/>
                    <a:p>
                      <a:pPr algn="ctr"/>
                      <a:endParaRPr lang="en-US" sz="2800" dirty="0" smtClean="0">
                        <a:latin typeface="Times New Roman" pitchFamily="18" charset="0"/>
                        <a:cs typeface="Times New Roman" pitchFamily="18" charset="0"/>
                      </a:endParaRPr>
                    </a:p>
                    <a:p>
                      <a:pPr algn="ctr"/>
                      <a:r>
                        <a:rPr lang="en-US" sz="2800" dirty="0" smtClean="0">
                          <a:latin typeface="Times New Roman" pitchFamily="18" charset="0"/>
                          <a:cs typeface="Times New Roman" pitchFamily="18" charset="0"/>
                        </a:rPr>
                        <a:t>DATA BLOCK</a:t>
                      </a:r>
                      <a:endParaRPr lang="en-US" sz="2800" dirty="0">
                        <a:latin typeface="Times New Roman" pitchFamily="18" charset="0"/>
                        <a:cs typeface="Times New Roman" pitchFamily="18" charset="0"/>
                      </a:endParaRPr>
                    </a:p>
                  </a:txBody>
                  <a:tcPr/>
                </a:tc>
              </a:tr>
            </a:tbl>
          </a:graphicData>
        </a:graphic>
      </p:graphicFrame>
      <p:sp>
        <p:nvSpPr>
          <p:cNvPr id="1048676" name="TextBox 5"/>
          <p:cNvSpPr txBox="1"/>
          <p:nvPr/>
        </p:nvSpPr>
        <p:spPr>
          <a:xfrm>
            <a:off x="2971800" y="3416133"/>
            <a:ext cx="2209800" cy="646331"/>
          </a:xfrm>
          <a:prstGeom prst="rect">
            <a:avLst/>
          </a:prstGeom>
          <a:noFill/>
        </p:spPr>
        <p:txBody>
          <a:bodyPr wrap="square" rtlCol="0">
            <a:spAutoFit/>
          </a:bodyPr>
          <a:lstStyle/>
          <a:p>
            <a:pPr algn="ctr"/>
            <a:r>
              <a:rPr lang="en-US" sz="3600" dirty="0" smtClean="0">
                <a:solidFill>
                  <a:schemeClr val="tx2"/>
                </a:solidFill>
                <a:latin typeface="Times New Roman" pitchFamily="18" charset="0"/>
                <a:cs typeface="Times New Roman" pitchFamily="18" charset="0"/>
              </a:rPr>
              <a:t>EXT</a:t>
            </a:r>
            <a:endParaRPr lang="en-US" sz="3600" dirty="0">
              <a:solidFill>
                <a:schemeClr val="tx2"/>
              </a:solidFill>
              <a:latin typeface="Times New Roman" pitchFamily="18" charset="0"/>
              <a:cs typeface="Times New Roman" pitchFamily="18" charset="0"/>
            </a:endParaRPr>
          </a:p>
        </p:txBody>
      </p:sp>
      <p:sp>
        <p:nvSpPr>
          <p:cNvPr id="1048677" name="TextBox 6"/>
          <p:cNvSpPr txBox="1"/>
          <p:nvPr/>
        </p:nvSpPr>
        <p:spPr>
          <a:xfrm>
            <a:off x="533400" y="4154942"/>
            <a:ext cx="8001000" cy="1754326"/>
          </a:xfrm>
          <a:prstGeom prst="rect">
            <a:avLst/>
          </a:prstGeom>
          <a:noFill/>
        </p:spPr>
        <p:txBody>
          <a:bodyPr wrap="square" rtlCol="0">
            <a:spAutoFit/>
          </a:bodyPr>
          <a:lstStyle/>
          <a:p>
            <a:r>
              <a:rPr lang="en-US" sz="2700" b="1" dirty="0" smtClean="0">
                <a:latin typeface="Times New Roman" pitchFamily="18" charset="0"/>
                <a:cs typeface="Times New Roman" pitchFamily="18" charset="0"/>
              </a:rPr>
              <a:t>EXT2</a:t>
            </a:r>
            <a:r>
              <a:rPr lang="en-US" sz="2700" dirty="0" smtClean="0">
                <a:latin typeface="Times New Roman" pitchFamily="18" charset="0"/>
                <a:cs typeface="Times New Roman" pitchFamily="18" charset="0"/>
              </a:rPr>
              <a:t> : It has Concept of Blocks, </a:t>
            </a:r>
            <a:r>
              <a:rPr lang="en-US" sz="2700" dirty="0" err="1" smtClean="0">
                <a:latin typeface="Times New Roman" pitchFamily="18" charset="0"/>
                <a:cs typeface="Times New Roman" pitchFamily="18" charset="0"/>
              </a:rPr>
              <a:t>Inode</a:t>
            </a:r>
            <a:r>
              <a:rPr lang="en-US" sz="2700" dirty="0" smtClean="0">
                <a:latin typeface="Times New Roman" pitchFamily="18" charset="0"/>
                <a:cs typeface="Times New Roman" pitchFamily="18" charset="0"/>
              </a:rPr>
              <a:t> and Directory</a:t>
            </a:r>
          </a:p>
          <a:p>
            <a:r>
              <a:rPr lang="en-US" sz="2700" b="1" dirty="0" smtClean="0">
                <a:latin typeface="Times New Roman" pitchFamily="18" charset="0"/>
                <a:cs typeface="Times New Roman" pitchFamily="18" charset="0"/>
              </a:rPr>
              <a:t>EXT3</a:t>
            </a:r>
            <a:r>
              <a:rPr lang="en-US" sz="2700" dirty="0" smtClean="0">
                <a:latin typeface="Times New Roman" pitchFamily="18" charset="0"/>
                <a:cs typeface="Times New Roman" pitchFamily="18" charset="0"/>
              </a:rPr>
              <a:t> : Journaling</a:t>
            </a:r>
          </a:p>
          <a:p>
            <a:r>
              <a:rPr lang="en-US" sz="2700" b="1" dirty="0" smtClean="0">
                <a:latin typeface="Times New Roman" pitchFamily="18" charset="0"/>
                <a:cs typeface="Times New Roman" pitchFamily="18" charset="0"/>
              </a:rPr>
              <a:t>EXT4</a:t>
            </a:r>
            <a:r>
              <a:rPr lang="en-US" sz="2700" dirty="0" smtClean="0">
                <a:latin typeface="Times New Roman" pitchFamily="18" charset="0"/>
                <a:cs typeface="Times New Roman" pitchFamily="18" charset="0"/>
              </a:rPr>
              <a:t> : Bigger File system, Multi-block allocation Journaling</a:t>
            </a: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18462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317847"/>
            <a:ext cx="4608512"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KEYBOARD AND MOUSE</a:t>
            </a:r>
            <a:endParaRPr lang="en-US" sz="2400" b="1"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83" y="4365104"/>
            <a:ext cx="352554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20" y="1657212"/>
            <a:ext cx="3485908" cy="199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1678" y="970763"/>
            <a:ext cx="3452250" cy="307777"/>
          </a:xfrm>
          <a:prstGeom prst="rect">
            <a:avLst/>
          </a:prstGeom>
          <a:noFill/>
        </p:spPr>
        <p:txBody>
          <a:bodyPr wrap="square" rtlCol="0">
            <a:spAutoFit/>
          </a:bodyPr>
          <a:lstStyle/>
          <a:p>
            <a:pPr marL="285750" indent="-285750">
              <a:buFont typeface="Wingdings" pitchFamily="2" charset="2"/>
              <a:buChar char="§"/>
            </a:pPr>
            <a:r>
              <a:rPr lang="en-US" sz="1400" b="1" dirty="0" smtClean="0">
                <a:latin typeface="Times New Roman" pitchFamily="18" charset="0"/>
                <a:cs typeface="Times New Roman" pitchFamily="18" charset="0"/>
              </a:rPr>
              <a:t>MEMBRANE KEYBOARD</a:t>
            </a:r>
            <a:endParaRPr lang="en-US" sz="1400" b="1" dirty="0">
              <a:latin typeface="Times New Roman" pitchFamily="18" charset="0"/>
              <a:cs typeface="Times New Roman" pitchFamily="18" charset="0"/>
            </a:endParaRPr>
          </a:p>
        </p:txBody>
      </p:sp>
      <p:sp>
        <p:nvSpPr>
          <p:cNvPr id="6" name="TextBox 5"/>
          <p:cNvSpPr txBox="1"/>
          <p:nvPr/>
        </p:nvSpPr>
        <p:spPr>
          <a:xfrm>
            <a:off x="471677" y="3884976"/>
            <a:ext cx="3020201" cy="307777"/>
          </a:xfrm>
          <a:prstGeom prst="rect">
            <a:avLst/>
          </a:prstGeom>
          <a:noFill/>
        </p:spPr>
        <p:txBody>
          <a:bodyPr wrap="square" rtlCol="0">
            <a:spAutoFit/>
          </a:bodyPr>
          <a:lstStyle/>
          <a:p>
            <a:pPr marL="285750" indent="-285750">
              <a:buFont typeface="Wingdings" pitchFamily="2" charset="2"/>
              <a:buChar char="§"/>
            </a:pPr>
            <a:r>
              <a:rPr lang="en-US" sz="1400" b="1" dirty="0" smtClean="0">
                <a:latin typeface="Times New Roman" pitchFamily="18" charset="0"/>
                <a:cs typeface="Times New Roman" pitchFamily="18" charset="0"/>
              </a:rPr>
              <a:t>MECHANICAL KEYBOARD</a:t>
            </a:r>
            <a:endParaRPr lang="en-US" sz="1400" b="1" dirty="0">
              <a:latin typeface="Times New Roman" pitchFamily="18" charset="0"/>
              <a:cs typeface="Times New Roman" pitchFamily="18" charset="0"/>
            </a:endParaRPr>
          </a:p>
        </p:txBody>
      </p:sp>
      <p:sp>
        <p:nvSpPr>
          <p:cNvPr id="4" name="TextBox 3"/>
          <p:cNvSpPr txBox="1"/>
          <p:nvPr/>
        </p:nvSpPr>
        <p:spPr>
          <a:xfrm>
            <a:off x="5095402" y="4057327"/>
            <a:ext cx="3004989" cy="307777"/>
          </a:xfrm>
          <a:prstGeom prst="rect">
            <a:avLst/>
          </a:prstGeom>
          <a:noFill/>
        </p:spPr>
        <p:txBody>
          <a:bodyPr wrap="square" rtlCol="0">
            <a:spAutoFit/>
          </a:bodyPr>
          <a:lstStyle/>
          <a:p>
            <a:pPr marL="285750" indent="-285750">
              <a:buFont typeface="Wingdings" pitchFamily="2" charset="2"/>
              <a:buChar char="§"/>
            </a:pPr>
            <a:r>
              <a:rPr lang="en-US" sz="1400" b="1" dirty="0" smtClean="0">
                <a:latin typeface="Times New Roman" pitchFamily="18" charset="0"/>
                <a:cs typeface="Times New Roman" pitchFamily="18" charset="0"/>
              </a:rPr>
              <a:t>MECHANICAL MOUSE</a:t>
            </a:r>
            <a:endParaRPr lang="en-US" sz="1400" b="1" dirty="0">
              <a:latin typeface="Times New Roman" pitchFamily="18" charset="0"/>
              <a:cs typeface="Times New Roman" pitchFamily="18" charset="0"/>
            </a:endParaRPr>
          </a:p>
        </p:txBody>
      </p:sp>
      <p:sp>
        <p:nvSpPr>
          <p:cNvPr id="8" name="TextBox 7"/>
          <p:cNvSpPr txBox="1"/>
          <p:nvPr/>
        </p:nvSpPr>
        <p:spPr>
          <a:xfrm>
            <a:off x="4932040" y="961582"/>
            <a:ext cx="2376264" cy="307777"/>
          </a:xfrm>
          <a:prstGeom prst="rect">
            <a:avLst/>
          </a:prstGeom>
          <a:noFill/>
        </p:spPr>
        <p:txBody>
          <a:bodyPr wrap="square" rtlCol="0">
            <a:spAutoFit/>
          </a:bodyPr>
          <a:lstStyle/>
          <a:p>
            <a:pPr marL="285750" indent="-285750">
              <a:buFont typeface="Wingdings" pitchFamily="2" charset="2"/>
              <a:buChar char="§"/>
            </a:pPr>
            <a:r>
              <a:rPr lang="en-US" sz="1400" b="1" dirty="0" smtClean="0">
                <a:latin typeface="Times New Roman" pitchFamily="18" charset="0"/>
                <a:cs typeface="Times New Roman" pitchFamily="18" charset="0"/>
              </a:rPr>
              <a:t>OPTICAL MOUSE</a:t>
            </a:r>
            <a:endParaRPr lang="en-US" sz="1400" b="1" dirty="0">
              <a:latin typeface="Times New Roman" pitchFamily="18" charset="0"/>
              <a:cs typeface="Times New Roman" pitchFamily="18" charset="0"/>
            </a:endParaRPr>
          </a:p>
        </p:txBody>
      </p:sp>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402" y="4386831"/>
            <a:ext cx="3436028" cy="21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004" y="1477310"/>
            <a:ext cx="3722436" cy="235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5252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Box 3"/>
          <p:cNvSpPr txBox="1"/>
          <p:nvPr/>
        </p:nvSpPr>
        <p:spPr>
          <a:xfrm>
            <a:off x="1121920" y="304800"/>
            <a:ext cx="7222013" cy="646331"/>
          </a:xfrm>
          <a:prstGeom prst="rect">
            <a:avLst/>
          </a:prstGeom>
          <a:noFill/>
        </p:spPr>
        <p:txBody>
          <a:bodyPr wrap="square" rtlCol="0">
            <a:spAutoFit/>
          </a:bodyPr>
          <a:lstStyle/>
          <a:p>
            <a:r>
              <a:rPr lang="en-US" sz="3600" b="1" dirty="0" smtClean="0">
                <a:solidFill>
                  <a:schemeClr val="tx2">
                    <a:lumMod val="75000"/>
                  </a:schemeClr>
                </a:solidFill>
                <a:latin typeface="Times New Roman" pitchFamily="18" charset="0"/>
                <a:cs typeface="Times New Roman" pitchFamily="18" charset="0"/>
              </a:rPr>
              <a:t>JOURNALING FILE SYSTEM</a:t>
            </a:r>
            <a:endParaRPr lang="en-US" sz="3600" b="1" dirty="0">
              <a:solidFill>
                <a:schemeClr val="tx2">
                  <a:lumMod val="75000"/>
                </a:schemeClr>
              </a:solidFill>
              <a:latin typeface="Times New Roman" pitchFamily="18" charset="0"/>
              <a:cs typeface="Times New Roman" pitchFamily="18" charset="0"/>
            </a:endParaRPr>
          </a:p>
        </p:txBody>
      </p:sp>
      <p:sp>
        <p:nvSpPr>
          <p:cNvPr id="1048679" name="Rectangle 4"/>
          <p:cNvSpPr/>
          <p:nvPr/>
        </p:nvSpPr>
        <p:spPr>
          <a:xfrm>
            <a:off x="452686" y="1166231"/>
            <a:ext cx="8439852" cy="1508105"/>
          </a:xfrm>
          <a:prstGeom prst="rect">
            <a:avLst/>
          </a:prstGeom>
        </p:spPr>
        <p:txBody>
          <a:bodyPr wrap="square">
            <a:spAutoFit/>
          </a:bodyPr>
          <a:lstStyle/>
          <a:p>
            <a:pPr marL="342900" indent="-342900">
              <a:buFont typeface="Arial" pitchFamily="34" charset="0"/>
              <a:buChar char="•"/>
            </a:pPr>
            <a:r>
              <a:rPr lang="en-US" sz="2400" dirty="0" smtClean="0">
                <a:latin typeface="Times New Roman" pitchFamily="18" charset="0"/>
                <a:cs typeface="Times New Roman" pitchFamily="18" charset="0"/>
              </a:rPr>
              <a:t>Ordered </a:t>
            </a:r>
          </a:p>
          <a:p>
            <a:pPr marL="342900" indent="-342900">
              <a:buFont typeface="Arial" pitchFamily="34" charset="0"/>
              <a:buChar char="•"/>
            </a:pPr>
            <a:r>
              <a:rPr lang="en-US" sz="2400" dirty="0" smtClean="0">
                <a:latin typeface="Times New Roman" pitchFamily="18" charset="0"/>
                <a:cs typeface="Times New Roman" pitchFamily="18" charset="0"/>
              </a:rPr>
              <a:t>Write Back</a:t>
            </a:r>
          </a:p>
          <a:p>
            <a:pPr marL="342900" indent="-342900">
              <a:buFont typeface="Arial" pitchFamily="34" charset="0"/>
              <a:buChar char="•"/>
            </a:pPr>
            <a:r>
              <a:rPr lang="en-US" sz="2400" dirty="0" smtClean="0">
                <a:latin typeface="Times New Roman" pitchFamily="18" charset="0"/>
                <a:cs typeface="Times New Roman" pitchFamily="18" charset="0"/>
              </a:rPr>
              <a:t>Data</a:t>
            </a:r>
          </a:p>
          <a:p>
            <a:endParaRPr lang="en-US" sz="2000" dirty="0">
              <a:latin typeface="Times New Roman" pitchFamily="18" charset="0"/>
              <a:cs typeface="Times New Roman" pitchFamily="18" charset="0"/>
            </a:endParaRPr>
          </a:p>
        </p:txBody>
      </p:sp>
      <p:pic>
        <p:nvPicPr>
          <p:cNvPr id="2097172" name="Picture 2" descr="Image result for journaling file system linux"/>
          <p:cNvPicPr>
            <a:picLocks noChangeAspect="1" noChangeArrowheads="1"/>
          </p:cNvPicPr>
          <p:nvPr/>
        </p:nvPicPr>
        <p:blipFill>
          <a:blip r:embed="rId2" cstate="print"/>
          <a:srcRect/>
          <a:stretch>
            <a:fillRect/>
          </a:stretch>
        </p:blipFill>
        <p:spPr bwMode="auto">
          <a:xfrm>
            <a:off x="1319812" y="2743200"/>
            <a:ext cx="6705600" cy="3436621"/>
          </a:xfrm>
          <a:prstGeom prst="rect">
            <a:avLst/>
          </a:prstGeom>
          <a:noFill/>
        </p:spPr>
      </p:pic>
    </p:spTree>
    <p:extLst>
      <p:ext uri="{BB962C8B-B14F-4D97-AF65-F5344CB8AC3E}">
        <p14:creationId xmlns:p14="http://schemas.microsoft.com/office/powerpoint/2010/main" val="38523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172"/>
                                        </p:tgtEl>
                                        <p:attrNameLst>
                                          <p:attrName>style.visibility</p:attrName>
                                        </p:attrNameLst>
                                      </p:cBhvr>
                                      <p:to>
                                        <p:strVal val="visible"/>
                                      </p:to>
                                    </p:set>
                                    <p:animEffect transition="in" filter="fade">
                                      <p:cBhvr>
                                        <p:cTn id="7" dur="2000"/>
                                        <p:tgtEl>
                                          <p:spTgt spid="209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1"/>
          <p:cNvSpPr>
            <a:spLocks noGrp="1"/>
          </p:cNvSpPr>
          <p:nvPr>
            <p:ph type="title"/>
          </p:nvPr>
        </p:nvSpPr>
        <p:spPr/>
        <p:txBody>
          <a:bodyPr/>
          <a:lstStyle/>
          <a:p>
            <a:r>
              <a:rPr lang="en-US" sz="4000" dirty="0" smtClean="0">
                <a:solidFill>
                  <a:schemeClr val="tx2"/>
                </a:solidFill>
                <a:latin typeface="Times New Roman" pitchFamily="18" charset="0"/>
                <a:cs typeface="Times New Roman" pitchFamily="18" charset="0"/>
              </a:rPr>
              <a:t>PROCESS MANAGEMENT</a:t>
            </a:r>
            <a:endParaRPr lang="en-US" sz="4000" dirty="0">
              <a:solidFill>
                <a:schemeClr val="tx2"/>
              </a:solidFill>
              <a:latin typeface="Times New Roman" pitchFamily="18" charset="0"/>
              <a:cs typeface="Times New Roman" pitchFamily="18" charset="0"/>
            </a:endParaRPr>
          </a:p>
        </p:txBody>
      </p:sp>
      <p:sp>
        <p:nvSpPr>
          <p:cNvPr id="1048683" name="Content Placeholder 2"/>
          <p:cNvSpPr>
            <a:spLocks noGrp="1"/>
          </p:cNvSpPr>
          <p:nvPr>
            <p:ph idx="1"/>
          </p:nvPr>
        </p:nvSpPr>
        <p:spPr>
          <a:xfrm>
            <a:off x="304800" y="1600200"/>
            <a:ext cx="3359084" cy="4643751"/>
          </a:xfrm>
          <a:solidFill>
            <a:schemeClr val="bg1"/>
          </a:solidFill>
          <a:ln>
            <a:solidFill>
              <a:schemeClr val="tx1"/>
            </a:solidFill>
          </a:ln>
        </p:spPr>
        <p:txBody>
          <a:bodyPr>
            <a:normAutofit lnSpcReduction="10000"/>
          </a:bodyPr>
          <a:lstStyle/>
          <a:p>
            <a:pPr marL="0" indent="0">
              <a:lnSpc>
                <a:spcPct val="150000"/>
              </a:lnSpc>
              <a:buNone/>
            </a:pPr>
            <a:r>
              <a:rPr lang="en-US" sz="2000" dirty="0" smtClean="0">
                <a:solidFill>
                  <a:schemeClr val="tx2"/>
                </a:solidFill>
                <a:latin typeface="Times New Roman" pitchFamily="18" charset="0"/>
                <a:cs typeface="Times New Roman" pitchFamily="18" charset="0"/>
              </a:rPr>
              <a:t>   PROCESS</a:t>
            </a:r>
            <a:r>
              <a:rPr lang="en-US" sz="2000" dirty="0">
                <a:solidFill>
                  <a:schemeClr val="tx2"/>
                </a:solidFill>
                <a:latin typeface="Times New Roman" pitchFamily="18" charset="0"/>
                <a:cs typeface="Times New Roman" pitchFamily="18" charset="0"/>
              </a:rPr>
              <a:t>:</a:t>
            </a:r>
          </a:p>
          <a:p>
            <a:pPr>
              <a:lnSpc>
                <a:spcPct val="150000"/>
              </a:lnSpc>
            </a:pPr>
            <a:r>
              <a:rPr lang="en-US" sz="2000" dirty="0" smtClean="0">
                <a:latin typeface="Times New Roman" pitchFamily="18" charset="0"/>
                <a:cs typeface="Times New Roman" pitchFamily="18" charset="0"/>
              </a:rPr>
              <a:t>    Zombie Process</a:t>
            </a:r>
          </a:p>
          <a:p>
            <a:pPr>
              <a:lnSpc>
                <a:spcPct val="150000"/>
              </a:lnSpc>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Init</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    Parent Process</a:t>
            </a:r>
          </a:p>
          <a:p>
            <a:pPr>
              <a:lnSpc>
                <a:spcPct val="150000"/>
              </a:lnSpc>
            </a:pPr>
            <a:r>
              <a:rPr lang="en-US" sz="2000" dirty="0" smtClean="0">
                <a:latin typeface="Times New Roman" pitchFamily="18" charset="0"/>
                <a:cs typeface="Times New Roman" pitchFamily="18" charset="0"/>
              </a:rPr>
              <a:t>    Child Process</a:t>
            </a:r>
          </a:p>
          <a:p>
            <a:pPr>
              <a:lnSpc>
                <a:spcPct val="150000"/>
              </a:lnSpc>
            </a:pPr>
            <a:r>
              <a:rPr lang="en-US" sz="2000" dirty="0" smtClean="0">
                <a:latin typeface="Times New Roman" pitchFamily="18" charset="0"/>
                <a:cs typeface="Times New Roman" pitchFamily="18" charset="0"/>
              </a:rPr>
              <a:t>    Interactive Process</a:t>
            </a:r>
          </a:p>
          <a:p>
            <a:pPr>
              <a:lnSpc>
                <a:spcPct val="150000"/>
              </a:lnSpc>
            </a:pPr>
            <a:r>
              <a:rPr lang="en-US" sz="2000" dirty="0" smtClean="0">
                <a:latin typeface="Times New Roman" pitchFamily="18" charset="0"/>
                <a:cs typeface="Times New Roman" pitchFamily="18" charset="0"/>
              </a:rPr>
              <a:t>    Batch or Automatic Process</a:t>
            </a:r>
          </a:p>
          <a:p>
            <a:pPr>
              <a:lnSpc>
                <a:spcPct val="150000"/>
              </a:lnSpc>
            </a:pPr>
            <a:r>
              <a:rPr lang="en-US" sz="2000" dirty="0" smtClean="0">
                <a:latin typeface="Times New Roman" pitchFamily="18" charset="0"/>
                <a:cs typeface="Times New Roman" pitchFamily="18" charset="0"/>
              </a:rPr>
              <a:t>    Real-time Process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2" name="TextBox 1"/>
          <p:cNvSpPr txBox="1"/>
          <p:nvPr/>
        </p:nvSpPr>
        <p:spPr>
          <a:xfrm>
            <a:off x="4114800" y="1676400"/>
            <a:ext cx="4191000" cy="2831544"/>
          </a:xfrm>
          <a:prstGeom prst="rect">
            <a:avLst/>
          </a:prstGeom>
          <a:solidFill>
            <a:schemeClr val="bg1"/>
          </a:solidFill>
          <a:ln>
            <a:solidFill>
              <a:schemeClr val="tx1"/>
            </a:solidFill>
          </a:ln>
        </p:spPr>
        <p:txBody>
          <a:bodyPr wrap="square" rtlCol="0">
            <a:spAutoFit/>
          </a:bodyPr>
          <a:lstStyle/>
          <a:p>
            <a:r>
              <a:rPr lang="en-US" sz="2000" dirty="0" smtClean="0">
                <a:solidFill>
                  <a:schemeClr val="tx2"/>
                </a:solidFill>
                <a:latin typeface="Times New Roman" pitchFamily="18" charset="0"/>
                <a:cs typeface="Times New Roman" pitchFamily="18" charset="0"/>
              </a:rPr>
              <a:t>PROCESS SCHEDULING</a:t>
            </a:r>
          </a:p>
          <a:p>
            <a:endParaRPr lang="en-US" sz="2000" dirty="0">
              <a:latin typeface="Times New Roman" pitchFamily="18" charset="0"/>
              <a:cs typeface="Times New Roman" pitchFamily="18" charset="0"/>
            </a:endParaRPr>
          </a:p>
          <a:p>
            <a:pPr marL="285750" indent="-285750">
              <a:lnSpc>
                <a:spcPct val="150000"/>
              </a:lnSpc>
              <a:buFont typeface="Arial" pitchFamily="34" charset="0"/>
              <a:buChar char="•"/>
            </a:pPr>
            <a:r>
              <a:rPr lang="en-US" sz="2000" dirty="0" smtClean="0">
                <a:latin typeface="Times New Roman" pitchFamily="18" charset="0"/>
                <a:cs typeface="Times New Roman" pitchFamily="18" charset="0"/>
              </a:rPr>
              <a:t>FIFO</a:t>
            </a:r>
            <a:endParaRPr lang="en-US" sz="2000" dirty="0">
              <a:latin typeface="Times New Roman" pitchFamily="18" charset="0"/>
              <a:cs typeface="Times New Roman" pitchFamily="18" charset="0"/>
            </a:endParaRPr>
          </a:p>
          <a:p>
            <a:pPr marL="285750" indent="-285750">
              <a:lnSpc>
                <a:spcPct val="150000"/>
              </a:lnSpc>
              <a:buFont typeface="Arial" pitchFamily="34" charset="0"/>
              <a:buChar char="•"/>
            </a:pPr>
            <a:r>
              <a:rPr lang="en-US" sz="2000" dirty="0">
                <a:latin typeface="Times New Roman" pitchFamily="18" charset="0"/>
                <a:cs typeface="Times New Roman" pitchFamily="18" charset="0"/>
              </a:rPr>
              <a:t>Round Robin</a:t>
            </a:r>
          </a:p>
          <a:p>
            <a:pPr marL="285750" indent="-285750">
              <a:lnSpc>
                <a:spcPct val="150000"/>
              </a:lnSpc>
              <a:buFont typeface="Arial" pitchFamily="34" charset="0"/>
              <a:buChar char="•"/>
            </a:pPr>
            <a:r>
              <a:rPr lang="en-US" sz="2000" dirty="0">
                <a:latin typeface="Times New Roman" pitchFamily="18" charset="0"/>
                <a:cs typeface="Times New Roman" pitchFamily="18" charset="0"/>
              </a:rPr>
              <a:t>Shortest Job First</a:t>
            </a:r>
          </a:p>
          <a:p>
            <a:pPr marL="285750" indent="-285750">
              <a:lnSpc>
                <a:spcPct val="150000"/>
              </a:lnSpc>
              <a:buFont typeface="Arial" pitchFamily="34" charset="0"/>
              <a:buChar char="•"/>
            </a:pPr>
            <a:r>
              <a:rPr lang="en-US" sz="2000" dirty="0">
                <a:latin typeface="Times New Roman" pitchFamily="18" charset="0"/>
                <a:cs typeface="Times New Roman" pitchFamily="18" charset="0"/>
              </a:rPr>
              <a:t>Priority based</a:t>
            </a:r>
          </a:p>
          <a:p>
            <a:endParaRPr lang="en-US" dirty="0"/>
          </a:p>
        </p:txBody>
      </p:sp>
    </p:spTree>
    <p:extLst>
      <p:ext uri="{BB962C8B-B14F-4D97-AF65-F5344CB8AC3E}">
        <p14:creationId xmlns:p14="http://schemas.microsoft.com/office/powerpoint/2010/main" val="3836169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819400"/>
            <a:ext cx="7533476" cy="859536"/>
          </a:xfrm>
        </p:spPr>
        <p:txBody>
          <a:bodyPr>
            <a:noAutofit/>
          </a:bodyPr>
          <a:lstStyle/>
          <a:p>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Fundamentals of </a:t>
            </a:r>
            <a:b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br>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Networking</a:t>
            </a:r>
            <a:endParaRPr lang="en-US" sz="5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2400"/>
            <a:ext cx="5486400" cy="769441"/>
          </a:xfrm>
          <a:prstGeom prst="rect">
            <a:avLst/>
          </a:prstGeom>
          <a:noFill/>
        </p:spPr>
        <p:txBody>
          <a:bodyPr wrap="square" rtlCol="0">
            <a:spAutoFit/>
          </a:bodyPr>
          <a:lstStyle/>
          <a:p>
            <a:r>
              <a:rPr lang="en-US" sz="4400" dirty="0" smtClean="0">
                <a:solidFill>
                  <a:schemeClr val="tx2"/>
                </a:solidFill>
                <a:latin typeface="Times New Roman" pitchFamily="18" charset="0"/>
                <a:cs typeface="Times New Roman" pitchFamily="18" charset="0"/>
              </a:rPr>
              <a:t>Networking</a:t>
            </a:r>
            <a:endParaRPr lang="en-US" sz="4400" dirty="0">
              <a:solidFill>
                <a:schemeClr val="tx2"/>
              </a:solidFill>
              <a:latin typeface="Times New Roman" pitchFamily="18" charset="0"/>
              <a:cs typeface="Times New Roman" pitchFamily="18" charset="0"/>
            </a:endParaRPr>
          </a:p>
        </p:txBody>
      </p:sp>
      <p:sp>
        <p:nvSpPr>
          <p:cNvPr id="2" name="TextBox 1"/>
          <p:cNvSpPr txBox="1"/>
          <p:nvPr/>
        </p:nvSpPr>
        <p:spPr>
          <a:xfrm>
            <a:off x="4677229" y="1212126"/>
            <a:ext cx="3505200" cy="2862322"/>
          </a:xfrm>
          <a:prstGeom prst="rect">
            <a:avLst/>
          </a:prstGeom>
          <a:noFill/>
        </p:spPr>
        <p:txBody>
          <a:bodyPr wrap="square" rtlCol="0">
            <a:spAutoFit/>
          </a:bodyPr>
          <a:lstStyle/>
          <a:p>
            <a:pPr marL="285750" indent="-285750">
              <a:buClr>
                <a:schemeClr val="accent1"/>
              </a:buClr>
              <a:buFont typeface="Wingdings" pitchFamily="2" charset="2"/>
              <a:buChar char="§"/>
            </a:pPr>
            <a:r>
              <a:rPr lang="en-US" dirty="0" smtClean="0">
                <a:latin typeface="Times New Roman" pitchFamily="18" charset="0"/>
                <a:cs typeface="Times New Roman" pitchFamily="18" charset="0"/>
              </a:rPr>
              <a:t>Scalability</a:t>
            </a:r>
          </a:p>
          <a:p>
            <a:pPr marL="285750" indent="-285750">
              <a:buClr>
                <a:schemeClr val="accent1"/>
              </a:buClr>
              <a:buFont typeface="Wingdings" pitchFamily="2" charset="2"/>
              <a:buChar char="§"/>
            </a:pPr>
            <a:endParaRPr lang="en-US" dirty="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smtClean="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smtClean="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smtClean="0">
              <a:latin typeface="Times New Roman" pitchFamily="18" charset="0"/>
              <a:cs typeface="Times New Roman" pitchFamily="18" charset="0"/>
            </a:endParaRPr>
          </a:p>
          <a:p>
            <a:pPr>
              <a:buClr>
                <a:schemeClr val="accent1"/>
              </a:buClr>
            </a:pPr>
            <a:endParaRPr lang="en-US" dirty="0" smtClean="0">
              <a:latin typeface="Times New Roman" pitchFamily="18" charset="0"/>
              <a:cs typeface="Times New Roman" pitchFamily="18" charset="0"/>
            </a:endParaRPr>
          </a:p>
          <a:p>
            <a:pPr marL="285750" indent="-285750">
              <a:buClr>
                <a:schemeClr val="accent1"/>
              </a:buClr>
              <a:buFont typeface="Wingdings" pitchFamily="2" charset="2"/>
              <a:buChar char="§"/>
            </a:pPr>
            <a:endParaRPr lang="en-US" dirty="0">
              <a:latin typeface="Times New Roman" pitchFamily="18" charset="0"/>
              <a:cs typeface="Times New Roman" pitchFamily="18" charset="0"/>
            </a:endParaRPr>
          </a:p>
          <a:p>
            <a:pPr marL="285750" indent="-285750">
              <a:buClr>
                <a:schemeClr val="accent1"/>
              </a:buClr>
              <a:buFont typeface="Wingdings" pitchFamily="2" charset="2"/>
              <a:buChar char="§"/>
            </a:pPr>
            <a:r>
              <a:rPr lang="en-US" dirty="0" smtClean="0">
                <a:latin typeface="Times New Roman" pitchFamily="18" charset="0"/>
                <a:cs typeface="Times New Roman" pitchFamily="18" charset="0"/>
              </a:rPr>
              <a:t>Security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19" y="1681716"/>
            <a:ext cx="3919762" cy="207490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87" y="4310784"/>
            <a:ext cx="4407613" cy="19812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566246"/>
            <a:ext cx="4391067" cy="219037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230" y="4074448"/>
            <a:ext cx="4285838" cy="2538812"/>
          </a:xfrm>
          <a:prstGeom prst="rect">
            <a:avLst/>
          </a:prstGeom>
        </p:spPr>
      </p:pic>
      <p:sp>
        <p:nvSpPr>
          <p:cNvPr id="16" name="TextBox 15"/>
          <p:cNvSpPr txBox="1"/>
          <p:nvPr/>
        </p:nvSpPr>
        <p:spPr>
          <a:xfrm>
            <a:off x="402319" y="1196914"/>
            <a:ext cx="2121613" cy="369332"/>
          </a:xfrm>
          <a:prstGeom prst="rect">
            <a:avLst/>
          </a:prstGeom>
          <a:noFill/>
        </p:spPr>
        <p:txBody>
          <a:bodyPr wrap="square" rtlCol="0">
            <a:spAutoFit/>
          </a:bodyPr>
          <a:lstStyle/>
          <a:p>
            <a:pPr marL="285750" indent="-285750">
              <a:buClr>
                <a:schemeClr val="tx2"/>
              </a:buClr>
              <a:buFont typeface="Wingdings" pitchFamily="2" charset="2"/>
              <a:buChar char="§"/>
            </a:pPr>
            <a:r>
              <a:rPr lang="en-US" dirty="0" smtClean="0">
                <a:latin typeface="Times New Roman" pitchFamily="18" charset="0"/>
                <a:cs typeface="Times New Roman" pitchFamily="18" charset="0"/>
              </a:rPr>
              <a:t>Fault tolerance</a:t>
            </a:r>
            <a:endParaRPr lang="en-IN" dirty="0">
              <a:latin typeface="Times New Roman" pitchFamily="18" charset="0"/>
              <a:cs typeface="Times New Roman" pitchFamily="18" charset="0"/>
            </a:endParaRPr>
          </a:p>
        </p:txBody>
      </p:sp>
      <p:sp>
        <p:nvSpPr>
          <p:cNvPr id="17" name="TextBox 16"/>
          <p:cNvSpPr txBox="1"/>
          <p:nvPr/>
        </p:nvSpPr>
        <p:spPr>
          <a:xfrm>
            <a:off x="329748" y="3726543"/>
            <a:ext cx="2493281" cy="369332"/>
          </a:xfrm>
          <a:prstGeom prst="rect">
            <a:avLst/>
          </a:prstGeom>
          <a:noFill/>
        </p:spPr>
        <p:txBody>
          <a:bodyPr wrap="square" rtlCol="0">
            <a:spAutoFit/>
          </a:bodyPr>
          <a:lstStyle/>
          <a:p>
            <a:pPr marL="285750" indent="-285750">
              <a:buClr>
                <a:schemeClr val="tx2"/>
              </a:buClr>
              <a:buFont typeface="Wingdings" pitchFamily="2" charset="2"/>
              <a:buChar char="§"/>
            </a:pPr>
            <a:r>
              <a:rPr lang="en-US" dirty="0" smtClean="0">
                <a:latin typeface="Times New Roman" pitchFamily="18" charset="0"/>
                <a:cs typeface="Times New Roman" pitchFamily="18" charset="0"/>
              </a:rPr>
              <a:t>Quality of service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014695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769441"/>
          </a:xfrm>
          <a:prstGeom prst="rect">
            <a:avLst/>
          </a:prstGeom>
          <a:noFill/>
        </p:spPr>
        <p:txBody>
          <a:bodyPr wrap="square" rtlCol="0">
            <a:spAutoFit/>
          </a:bodyPr>
          <a:lstStyle/>
          <a:p>
            <a:r>
              <a:rPr lang="en-US" sz="4400" dirty="0" smtClean="0">
                <a:solidFill>
                  <a:schemeClr val="tx2"/>
                </a:solidFill>
                <a:latin typeface="Times New Roman" pitchFamily="18" charset="0"/>
                <a:cs typeface="Times New Roman" pitchFamily="18" charset="0"/>
              </a:rPr>
              <a:t>Circuit Switching and Packet Switching</a:t>
            </a:r>
            <a:endParaRPr lang="en-US" sz="4400" dirty="0">
              <a:solidFill>
                <a:schemeClr val="tx2"/>
              </a:solidFill>
              <a:latin typeface="Times New Roman" pitchFamily="18" charset="0"/>
              <a:cs typeface="Times New Roman" pitchFamily="18" charset="0"/>
            </a:endParaRPr>
          </a:p>
        </p:txBody>
      </p:sp>
      <p:pic>
        <p:nvPicPr>
          <p:cNvPr id="6" name="Content Placeholder 3" descr="circuit-switching-vs-packet-switching-fig1.jpg"/>
          <p:cNvPicPr>
            <a:picLocks noGrp="1" noChangeAspect="1"/>
          </p:cNvPicPr>
          <p:nvPr>
            <p:ph idx="4294967295"/>
          </p:nvPr>
        </p:nvPicPr>
        <p:blipFill>
          <a:blip r:embed="rId2" cstate="print"/>
          <a:stretch>
            <a:fillRect/>
          </a:stretch>
        </p:blipFill>
        <p:spPr>
          <a:xfrm>
            <a:off x="0" y="1219200"/>
            <a:ext cx="3810000" cy="2197100"/>
          </a:xfrm>
        </p:spPr>
      </p:pic>
      <p:pic>
        <p:nvPicPr>
          <p:cNvPr id="7" name="Picture 6" descr="circuit-switching-vs-packet-switching-fig2.jpg"/>
          <p:cNvPicPr>
            <a:picLocks noChangeAspect="1"/>
          </p:cNvPicPr>
          <p:nvPr/>
        </p:nvPicPr>
        <p:blipFill>
          <a:blip r:embed="rId3" cstate="print"/>
          <a:stretch>
            <a:fillRect/>
          </a:stretch>
        </p:blipFill>
        <p:spPr>
          <a:xfrm>
            <a:off x="5105400" y="1143000"/>
            <a:ext cx="3479800" cy="2400300"/>
          </a:xfrm>
          <a:prstGeom prst="rect">
            <a:avLst/>
          </a:prstGeom>
        </p:spPr>
      </p:pic>
      <p:pic>
        <p:nvPicPr>
          <p:cNvPr id="8" name="Content Placeholder 3" descr="clint and p2p.jpg"/>
          <p:cNvPicPr>
            <a:picLocks noChangeAspect="1"/>
          </p:cNvPicPr>
          <p:nvPr/>
        </p:nvPicPr>
        <p:blipFill>
          <a:blip r:embed="rId4" cstate="print"/>
          <a:stretch>
            <a:fillRect/>
          </a:stretch>
        </p:blipFill>
        <p:spPr>
          <a:xfrm>
            <a:off x="16042" y="3810000"/>
            <a:ext cx="8823158" cy="2828925"/>
          </a:xfrm>
          <a:prstGeom prst="rect">
            <a:avLst/>
          </a:prstGeom>
        </p:spPr>
      </p:pic>
      <p:sp>
        <p:nvSpPr>
          <p:cNvPr id="2" name="Rectangle 1"/>
          <p:cNvSpPr/>
          <p:nvPr/>
        </p:nvSpPr>
        <p:spPr>
          <a:xfrm>
            <a:off x="358166" y="3456528"/>
            <a:ext cx="8481033" cy="738664"/>
          </a:xfrm>
          <a:prstGeom prst="rect">
            <a:avLst/>
          </a:prstGeom>
        </p:spPr>
        <p:txBody>
          <a:bodyPr wrap="square">
            <a:spAutoFit/>
          </a:bodyPr>
          <a:lstStyle/>
          <a:p>
            <a:r>
              <a:rPr lang="en-US" sz="2400" dirty="0">
                <a:solidFill>
                  <a:schemeClr val="tx2"/>
                </a:solidFill>
                <a:latin typeface="Times New Roman" pitchFamily="18" charset="0"/>
                <a:cs typeface="Times New Roman" pitchFamily="18" charset="0"/>
              </a:rPr>
              <a:t>Client/server and P2P </a:t>
            </a:r>
            <a:r>
              <a:rPr lang="en-US" sz="2400" dirty="0" smtClean="0">
                <a:solidFill>
                  <a:schemeClr val="tx2"/>
                </a:solidFill>
                <a:latin typeface="Times New Roman" pitchFamily="18" charset="0"/>
                <a:cs typeface="Times New Roman" pitchFamily="18" charset="0"/>
              </a:rPr>
              <a:t>Networking</a:t>
            </a:r>
          </a:p>
          <a:p>
            <a:endParaRPr lang="en-US" dirty="0">
              <a:solidFill>
                <a:schemeClr val="tx2"/>
              </a:solidFill>
            </a:endParaRPr>
          </a:p>
        </p:txBody>
      </p:sp>
    </p:spTree>
    <p:extLst>
      <p:ext uri="{BB962C8B-B14F-4D97-AF65-F5344CB8AC3E}">
        <p14:creationId xmlns:p14="http://schemas.microsoft.com/office/powerpoint/2010/main" val="1348679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8229600" cy="1143000"/>
          </a:xfrm>
        </p:spPr>
        <p:txBody>
          <a:bodyPr/>
          <a:lstStyle/>
          <a:p>
            <a:r>
              <a:rPr lang="en-US" sz="4400" dirty="0" smtClean="0">
                <a:latin typeface="Times New Roman" pitchFamily="18" charset="0"/>
                <a:cs typeface="Times New Roman" pitchFamily="18" charset="0"/>
              </a:rPr>
              <a:t>Types of Networks</a:t>
            </a:r>
            <a:endParaRPr lang="en-US" sz="4400" dirty="0">
              <a:latin typeface="Times New Roman" pitchFamily="18" charset="0"/>
              <a:cs typeface="Times New Roman" pitchFamily="18" charset="0"/>
            </a:endParaRPr>
          </a:p>
        </p:txBody>
      </p:sp>
      <p:pic>
        <p:nvPicPr>
          <p:cNvPr id="33794" name="Picture 2" descr="http://www.assignmenthelp.net/assignment_help/images/computer-networks-and-typ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147391"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1622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52400"/>
            <a:ext cx="9144000" cy="1001713"/>
          </a:xfrm>
        </p:spPr>
        <p:txBody>
          <a:bodyPr/>
          <a:lstStyle/>
          <a:p>
            <a:r>
              <a:rPr lang="en-US" sz="4400" dirty="0" smtClean="0">
                <a:latin typeface="Times New Roman" pitchFamily="18" charset="0"/>
                <a:cs typeface="Times New Roman" pitchFamily="18" charset="0"/>
              </a:rPr>
              <a:t>Network Topology</a:t>
            </a:r>
            <a:endParaRPr lang="en-US" sz="4400" dirty="0">
              <a:latin typeface="Times New Roman" pitchFamily="18" charset="0"/>
              <a:cs typeface="Times New Roman" pitchFamily="18" charset="0"/>
            </a:endParaRP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 b="46621"/>
          <a:stretch/>
        </p:blipFill>
        <p:spPr>
          <a:xfrm>
            <a:off x="685800" y="1600200"/>
            <a:ext cx="7772400" cy="25336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17" y="4360373"/>
            <a:ext cx="3429000" cy="13276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109787"/>
            <a:ext cx="4213654" cy="1828800"/>
          </a:xfrm>
          <a:prstGeom prst="rect">
            <a:avLst/>
          </a:prstGeom>
        </p:spPr>
      </p:pic>
      <p:sp>
        <p:nvSpPr>
          <p:cNvPr id="6" name="TextBox 5"/>
          <p:cNvSpPr txBox="1"/>
          <p:nvPr/>
        </p:nvSpPr>
        <p:spPr>
          <a:xfrm>
            <a:off x="806117" y="5938587"/>
            <a:ext cx="6724918" cy="369332"/>
          </a:xfrm>
          <a:prstGeom prst="rect">
            <a:avLst/>
          </a:prstGeom>
          <a:noFill/>
        </p:spPr>
        <p:txBody>
          <a:bodyPr wrap="none" rtlCol="0">
            <a:spAutoFit/>
          </a:bodyPr>
          <a:lstStyle/>
          <a:p>
            <a:r>
              <a:rPr lang="en-US" b="1" dirty="0" smtClean="0">
                <a:solidFill>
                  <a:schemeClr val="tx1">
                    <a:lumMod val="50000"/>
                  </a:schemeClr>
                </a:solidFill>
              </a:rPr>
              <a:t>            Tree Topology	                      	</a:t>
            </a:r>
            <a:r>
              <a:rPr lang="en-US" b="1" dirty="0">
                <a:solidFill>
                  <a:schemeClr val="tx1">
                    <a:lumMod val="50000"/>
                  </a:schemeClr>
                </a:solidFill>
              </a:rPr>
              <a:t> </a:t>
            </a:r>
            <a:r>
              <a:rPr lang="en-US" b="1" dirty="0" smtClean="0">
                <a:solidFill>
                  <a:schemeClr val="tx1">
                    <a:lumMod val="50000"/>
                  </a:schemeClr>
                </a:solidFill>
              </a:rPr>
              <a:t>      Bus topology</a:t>
            </a:r>
          </a:p>
        </p:txBody>
      </p:sp>
    </p:spTree>
    <p:extLst>
      <p:ext uri="{BB962C8B-B14F-4D97-AF65-F5344CB8AC3E}">
        <p14:creationId xmlns:p14="http://schemas.microsoft.com/office/powerpoint/2010/main" val="499546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04800"/>
            <a:ext cx="8312649" cy="859536"/>
          </a:xfrm>
        </p:spPr>
        <p:txBody>
          <a:bodyPr>
            <a:normAutofit/>
          </a:bodyPr>
          <a:lstStyle/>
          <a:p>
            <a:r>
              <a:rPr lang="en-US" sz="3200" b="1" dirty="0">
                <a:solidFill>
                  <a:schemeClr val="tx2">
                    <a:lumMod val="50000"/>
                  </a:schemeClr>
                </a:solidFill>
                <a:latin typeface="+mj-lt"/>
                <a:cs typeface="Times New Roman" pitchFamily="18" charset="0"/>
              </a:rPr>
              <a:t>NETWORKING DEVICES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9300" y="1981200"/>
            <a:ext cx="2697660" cy="16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9565" y="4495800"/>
            <a:ext cx="2176835"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7850" y="4415410"/>
            <a:ext cx="3028950" cy="1756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443" y="2057401"/>
            <a:ext cx="2162807" cy="1656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554" name="Picture 2" descr="Image result for REPEATER"/>
          <p:cNvPicPr>
            <a:picLocks noChangeAspect="1" noChangeArrowheads="1"/>
          </p:cNvPicPr>
          <p:nvPr/>
        </p:nvPicPr>
        <p:blipFill>
          <a:blip r:embed="rId6" cstate="print"/>
          <a:srcRect/>
          <a:stretch>
            <a:fillRect/>
          </a:stretch>
        </p:blipFill>
        <p:spPr bwMode="auto">
          <a:xfrm>
            <a:off x="114300" y="2602706"/>
            <a:ext cx="3021502" cy="3024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482051" y="1981200"/>
            <a:ext cx="2286000" cy="457200"/>
          </a:xfrm>
          <a:prstGeom prst="rect">
            <a:avLst/>
          </a:prstGeom>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itchFamily="18" charset="0"/>
                <a:cs typeface="Times New Roman" pitchFamily="18" charset="0"/>
              </a:rPr>
              <a:t>REPEATER</a:t>
            </a:r>
          </a:p>
        </p:txBody>
      </p:sp>
      <p:sp>
        <p:nvSpPr>
          <p:cNvPr id="11" name="Rectangle 10"/>
          <p:cNvSpPr/>
          <p:nvPr/>
        </p:nvSpPr>
        <p:spPr>
          <a:xfrm>
            <a:off x="3429000" y="1371600"/>
            <a:ext cx="1714500" cy="457200"/>
          </a:xfrm>
          <a:prstGeom prst="rect">
            <a:avLst/>
          </a:prstGeom>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itchFamily="18" charset="0"/>
                <a:cs typeface="Times New Roman" pitchFamily="18" charset="0"/>
              </a:rPr>
              <a:t>NIC CARD</a:t>
            </a:r>
          </a:p>
        </p:txBody>
      </p:sp>
      <p:sp>
        <p:nvSpPr>
          <p:cNvPr id="13" name="Rectangle 12"/>
          <p:cNvSpPr/>
          <p:nvPr/>
        </p:nvSpPr>
        <p:spPr>
          <a:xfrm>
            <a:off x="6229350" y="1371600"/>
            <a:ext cx="1943100" cy="457200"/>
          </a:xfrm>
          <a:prstGeom prst="rect">
            <a:avLst/>
          </a:prstGeom>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itchFamily="18" charset="0"/>
                <a:cs typeface="Times New Roman" pitchFamily="18" charset="0"/>
              </a:rPr>
              <a:t>ROUTER</a:t>
            </a:r>
            <a:endParaRPr lang="en-US" sz="2800" b="1" dirty="0">
              <a:latin typeface="Times New Roman" pitchFamily="18" charset="0"/>
              <a:cs typeface="Times New Roman" pitchFamily="18" charset="0"/>
            </a:endParaRPr>
          </a:p>
        </p:txBody>
      </p:sp>
      <p:sp>
        <p:nvSpPr>
          <p:cNvPr id="14" name="Rectangle 13"/>
          <p:cNvSpPr/>
          <p:nvPr/>
        </p:nvSpPr>
        <p:spPr>
          <a:xfrm>
            <a:off x="3543300" y="3886200"/>
            <a:ext cx="1771650" cy="457200"/>
          </a:xfrm>
          <a:prstGeom prst="rect">
            <a:avLst/>
          </a:prstGeom>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itchFamily="18" charset="0"/>
                <a:cs typeface="Times New Roman" pitchFamily="18" charset="0"/>
              </a:rPr>
              <a:t>SWITCH</a:t>
            </a:r>
            <a:endParaRPr lang="en-US" sz="2800" b="1" dirty="0">
              <a:latin typeface="Times New Roman" pitchFamily="18" charset="0"/>
              <a:cs typeface="Times New Roman" pitchFamily="18" charset="0"/>
            </a:endParaRPr>
          </a:p>
        </p:txBody>
      </p:sp>
      <p:sp>
        <p:nvSpPr>
          <p:cNvPr id="15" name="Rectangle 14"/>
          <p:cNvSpPr/>
          <p:nvPr/>
        </p:nvSpPr>
        <p:spPr>
          <a:xfrm>
            <a:off x="6115050" y="3810000"/>
            <a:ext cx="2057400" cy="457200"/>
          </a:xfrm>
          <a:prstGeom prst="rect">
            <a:avLst/>
          </a:prstGeom>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itchFamily="18" charset="0"/>
                <a:cs typeface="Times New Roman" pitchFamily="18" charset="0"/>
              </a:rPr>
              <a:t>HUB</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960851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16632"/>
            <a:ext cx="8229600" cy="1143000"/>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rgbClr val="263147"/>
                </a:solidFill>
                <a:latin typeface="+mj-lt"/>
                <a:ea typeface="+mj-ea"/>
                <a:cs typeface="+mj-cs"/>
              </a:defRPr>
            </a:lvl1pPr>
          </a:lstStyle>
          <a:p>
            <a:r>
              <a:rPr lang="en-US" sz="4400" dirty="0" smtClean="0">
                <a:solidFill>
                  <a:schemeClr val="tx2"/>
                </a:solidFill>
                <a:latin typeface="Times New Roman" pitchFamily="18" charset="0"/>
                <a:cs typeface="Times New Roman" pitchFamily="18" charset="0"/>
              </a:rPr>
              <a:t>Network Terminologies</a:t>
            </a:r>
            <a:endParaRPr lang="en-US" sz="4400" dirty="0">
              <a:solidFill>
                <a:schemeClr val="tx2"/>
              </a:solidFill>
              <a:latin typeface="Times New Roman" pitchFamily="18" charset="0"/>
              <a:cs typeface="Times New Roman" pitchFamily="18" charset="0"/>
            </a:endParaRPr>
          </a:p>
        </p:txBody>
      </p:sp>
      <p:pic>
        <p:nvPicPr>
          <p:cNvPr id="10" name="Picture 2" descr="Image result for DUPLEX IMAGES OF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447800"/>
            <a:ext cx="7524750" cy="4315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11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1" y="228600"/>
            <a:ext cx="8312649" cy="859536"/>
          </a:xfrm>
        </p:spPr>
        <p:txBody>
          <a:bodyPr>
            <a:normAutofit/>
          </a:bodyPr>
          <a:lstStyle/>
          <a:p>
            <a:r>
              <a:rPr lang="en-US" sz="3200" b="1" dirty="0">
                <a:solidFill>
                  <a:schemeClr val="tx2">
                    <a:lumMod val="50000"/>
                  </a:schemeClr>
                </a:solidFill>
                <a:latin typeface="+mj-lt"/>
                <a:cs typeface="Times New Roman" pitchFamily="18" charset="0"/>
              </a:rPr>
              <a:t>IP ADDRESS</a:t>
            </a:r>
          </a:p>
        </p:txBody>
      </p:sp>
      <p:sp>
        <p:nvSpPr>
          <p:cNvPr id="31" name="TextBox 30"/>
          <p:cNvSpPr txBox="1"/>
          <p:nvPr/>
        </p:nvSpPr>
        <p:spPr>
          <a:xfrm>
            <a:off x="3486150" y="914401"/>
            <a:ext cx="797848" cy="307777"/>
          </a:xfrm>
          <a:prstGeom prst="rect">
            <a:avLst/>
          </a:prstGeom>
          <a:noFill/>
        </p:spPr>
        <p:txBody>
          <a:bodyPr wrap="square" rtlCol="0">
            <a:spAutoFit/>
          </a:bodyPr>
          <a:lstStyle/>
          <a:p>
            <a:pPr algn="ctr"/>
            <a:r>
              <a:rPr lang="en-US" sz="1400" dirty="0">
                <a:solidFill>
                  <a:srgbClr val="000000"/>
                </a:solidFill>
              </a:rPr>
              <a:t>32 bits</a:t>
            </a:r>
          </a:p>
        </p:txBody>
      </p:sp>
      <p:grpSp>
        <p:nvGrpSpPr>
          <p:cNvPr id="3" name="Group 2"/>
          <p:cNvGrpSpPr/>
          <p:nvPr/>
        </p:nvGrpSpPr>
        <p:grpSpPr>
          <a:xfrm>
            <a:off x="1704570" y="1222178"/>
            <a:ext cx="2592288" cy="5297770"/>
            <a:chOff x="2339752" y="1750387"/>
            <a:chExt cx="3456384" cy="4078452"/>
          </a:xfrm>
        </p:grpSpPr>
        <p:sp>
          <p:nvSpPr>
            <p:cNvPr id="5" name="Rounded Rectangle 4"/>
            <p:cNvSpPr/>
            <p:nvPr/>
          </p:nvSpPr>
          <p:spPr>
            <a:xfrm>
              <a:off x="2339752" y="1816811"/>
              <a:ext cx="1008112" cy="5760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rgbClr val="000000"/>
                  </a:solidFill>
                </a:rPr>
                <a:t>Network</a:t>
              </a:r>
            </a:p>
          </p:txBody>
        </p:sp>
        <p:sp>
          <p:nvSpPr>
            <p:cNvPr id="6" name="Rounded Rectangle 5"/>
            <p:cNvSpPr/>
            <p:nvPr/>
          </p:nvSpPr>
          <p:spPr>
            <a:xfrm>
              <a:off x="3347864" y="1809049"/>
              <a:ext cx="2441558" cy="5760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rgbClr val="000000"/>
                  </a:solidFill>
                </a:rPr>
                <a:t>Host</a:t>
              </a:r>
            </a:p>
          </p:txBody>
        </p:sp>
        <p:cxnSp>
          <p:nvCxnSpPr>
            <p:cNvPr id="10" name="Straight Arrow Connector 9"/>
            <p:cNvCxnSpPr/>
            <p:nvPr/>
          </p:nvCxnSpPr>
          <p:spPr>
            <a:xfrm>
              <a:off x="2339752" y="1750387"/>
              <a:ext cx="3456384"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2339752" y="2492896"/>
              <a:ext cx="1008112"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3347864" y="2492896"/>
              <a:ext cx="2448272"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sp>
          <p:nvSpPr>
            <p:cNvPr id="19" name="Rounded Rectangle 18"/>
            <p:cNvSpPr/>
            <p:nvPr/>
          </p:nvSpPr>
          <p:spPr>
            <a:xfrm>
              <a:off x="2339752" y="3166039"/>
              <a:ext cx="1800200" cy="5760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rgbClr val="000000"/>
                  </a:solidFill>
                </a:rPr>
                <a:t>Network</a:t>
              </a:r>
            </a:p>
          </p:txBody>
        </p:sp>
        <p:sp>
          <p:nvSpPr>
            <p:cNvPr id="20" name="Rounded Rectangle 19"/>
            <p:cNvSpPr/>
            <p:nvPr/>
          </p:nvSpPr>
          <p:spPr>
            <a:xfrm>
              <a:off x="4133238" y="3166039"/>
              <a:ext cx="1656184" cy="5760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rgbClr val="000000"/>
                  </a:solidFill>
                </a:rPr>
                <a:t>Host</a:t>
              </a:r>
            </a:p>
          </p:txBody>
        </p:sp>
        <p:cxnSp>
          <p:nvCxnSpPr>
            <p:cNvPr id="22" name="Straight Arrow Connector 21"/>
            <p:cNvCxnSpPr/>
            <p:nvPr/>
          </p:nvCxnSpPr>
          <p:spPr>
            <a:xfrm>
              <a:off x="2339752" y="3789040"/>
              <a:ext cx="1800200"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cxnSp>
          <p:nvCxnSpPr>
            <p:cNvPr id="24" name="Straight Arrow Connector 23"/>
            <p:cNvCxnSpPr/>
            <p:nvPr/>
          </p:nvCxnSpPr>
          <p:spPr>
            <a:xfrm>
              <a:off x="4139952" y="3789040"/>
              <a:ext cx="1649470"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sp>
          <p:nvSpPr>
            <p:cNvPr id="25" name="Rounded Rectangle 24"/>
            <p:cNvSpPr/>
            <p:nvPr/>
          </p:nvSpPr>
          <p:spPr>
            <a:xfrm>
              <a:off x="2339752" y="4566012"/>
              <a:ext cx="2624935" cy="46106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rgbClr val="000000"/>
                  </a:solidFill>
                </a:rPr>
                <a:t>Network</a:t>
              </a:r>
            </a:p>
          </p:txBody>
        </p:sp>
        <p:sp>
          <p:nvSpPr>
            <p:cNvPr id="26" name="Rounded Rectangle 25"/>
            <p:cNvSpPr/>
            <p:nvPr/>
          </p:nvSpPr>
          <p:spPr>
            <a:xfrm>
              <a:off x="4964687" y="4566012"/>
              <a:ext cx="831449" cy="46106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solidFill>
                    <a:srgbClr val="000000"/>
                  </a:solidFill>
                </a:rPr>
                <a:t>Host</a:t>
              </a:r>
            </a:p>
          </p:txBody>
        </p:sp>
        <p:cxnSp>
          <p:nvCxnSpPr>
            <p:cNvPr id="28" name="Straight Arrow Connector 27"/>
            <p:cNvCxnSpPr/>
            <p:nvPr/>
          </p:nvCxnSpPr>
          <p:spPr>
            <a:xfrm>
              <a:off x="2339752" y="5157192"/>
              <a:ext cx="2624935" cy="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cxnSp>
          <p:nvCxnSpPr>
            <p:cNvPr id="30" name="Straight Arrow Connector 29"/>
            <p:cNvCxnSpPr/>
            <p:nvPr/>
          </p:nvCxnSpPr>
          <p:spPr>
            <a:xfrm flipV="1">
              <a:off x="4964687" y="5155362"/>
              <a:ext cx="831449" cy="1830"/>
            </a:xfrm>
            <a:prstGeom prst="straightConnector1">
              <a:avLst/>
            </a:prstGeom>
            <a:ln>
              <a:headEnd type="arrow"/>
              <a:tailEnd type="arrow"/>
            </a:ln>
          </p:spPr>
          <p:style>
            <a:lnRef idx="1">
              <a:schemeClr val="accent2"/>
            </a:lnRef>
            <a:fillRef idx="2">
              <a:schemeClr val="accent2"/>
            </a:fillRef>
            <a:effectRef idx="1">
              <a:schemeClr val="accent2"/>
            </a:effectRef>
            <a:fontRef idx="minor">
              <a:schemeClr val="dk1"/>
            </a:fontRef>
          </p:style>
        </p:cxnSp>
        <p:sp>
          <p:nvSpPr>
            <p:cNvPr id="32" name="TextBox 31"/>
            <p:cNvSpPr txBox="1"/>
            <p:nvPr/>
          </p:nvSpPr>
          <p:spPr>
            <a:xfrm>
              <a:off x="2462536" y="2599090"/>
              <a:ext cx="810091" cy="4027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000000"/>
                  </a:solidFill>
                </a:rPr>
                <a:t>8 bits</a:t>
              </a:r>
            </a:p>
          </p:txBody>
        </p:sp>
        <p:sp>
          <p:nvSpPr>
            <p:cNvPr id="33" name="TextBox 32"/>
            <p:cNvSpPr txBox="1"/>
            <p:nvPr/>
          </p:nvSpPr>
          <p:spPr>
            <a:xfrm>
              <a:off x="4031940" y="2599090"/>
              <a:ext cx="1080120" cy="23694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000000"/>
                  </a:solidFill>
                </a:rPr>
                <a:t>24 bits</a:t>
              </a:r>
            </a:p>
          </p:txBody>
        </p:sp>
        <p:sp>
          <p:nvSpPr>
            <p:cNvPr id="34" name="TextBox 33"/>
            <p:cNvSpPr txBox="1"/>
            <p:nvPr/>
          </p:nvSpPr>
          <p:spPr>
            <a:xfrm>
              <a:off x="2627784" y="3948317"/>
              <a:ext cx="1296144" cy="23694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000000"/>
                  </a:solidFill>
                </a:rPr>
                <a:t>16 bits</a:t>
              </a:r>
            </a:p>
          </p:txBody>
        </p:sp>
        <p:sp>
          <p:nvSpPr>
            <p:cNvPr id="35" name="TextBox 34"/>
            <p:cNvSpPr txBox="1"/>
            <p:nvPr/>
          </p:nvSpPr>
          <p:spPr>
            <a:xfrm>
              <a:off x="4445987" y="3966870"/>
              <a:ext cx="972108" cy="4027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000000"/>
                  </a:solidFill>
                </a:rPr>
                <a:t>16 bits</a:t>
              </a:r>
            </a:p>
          </p:txBody>
        </p:sp>
        <p:sp>
          <p:nvSpPr>
            <p:cNvPr id="36" name="TextBox 35"/>
            <p:cNvSpPr txBox="1"/>
            <p:nvPr/>
          </p:nvSpPr>
          <p:spPr>
            <a:xfrm>
              <a:off x="3131840" y="5426042"/>
              <a:ext cx="1001399" cy="4027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solidFill>
                    <a:srgbClr val="000000"/>
                  </a:solidFill>
                </a:rPr>
                <a:t>24 bits</a:t>
              </a:r>
            </a:p>
          </p:txBody>
        </p:sp>
        <p:sp>
          <p:nvSpPr>
            <p:cNvPr id="37" name="TextBox 36"/>
            <p:cNvSpPr txBox="1"/>
            <p:nvPr/>
          </p:nvSpPr>
          <p:spPr>
            <a:xfrm>
              <a:off x="5112060" y="5356909"/>
              <a:ext cx="677362" cy="4027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400" dirty="0">
                  <a:solidFill>
                    <a:srgbClr val="000000"/>
                  </a:solidFill>
                </a:rPr>
                <a:t>8 bits</a:t>
              </a:r>
            </a:p>
          </p:txBody>
        </p:sp>
      </p:grpSp>
      <p:sp>
        <p:nvSpPr>
          <p:cNvPr id="38" name="TextBox 37"/>
          <p:cNvSpPr txBox="1"/>
          <p:nvPr/>
        </p:nvSpPr>
        <p:spPr>
          <a:xfrm>
            <a:off x="469363" y="1646612"/>
            <a:ext cx="1233176" cy="338554"/>
          </a:xfrm>
          <a:prstGeom prst="rect">
            <a:avLst/>
          </a:prstGeom>
          <a:noFill/>
        </p:spPr>
        <p:txBody>
          <a:bodyPr wrap="square" rtlCol="0">
            <a:spAutoFit/>
          </a:bodyPr>
          <a:lstStyle/>
          <a:p>
            <a:r>
              <a:rPr lang="en-US" sz="1600" b="1" dirty="0">
                <a:solidFill>
                  <a:srgbClr val="000000"/>
                </a:solidFill>
              </a:rPr>
              <a:t>Class A</a:t>
            </a:r>
          </a:p>
        </p:txBody>
      </p:sp>
      <p:sp>
        <p:nvSpPr>
          <p:cNvPr id="39" name="TextBox 38"/>
          <p:cNvSpPr txBox="1"/>
          <p:nvPr/>
        </p:nvSpPr>
        <p:spPr>
          <a:xfrm>
            <a:off x="469364" y="3101944"/>
            <a:ext cx="1062585" cy="338554"/>
          </a:xfrm>
          <a:prstGeom prst="rect">
            <a:avLst/>
          </a:prstGeom>
          <a:noFill/>
        </p:spPr>
        <p:txBody>
          <a:bodyPr wrap="square" rtlCol="0">
            <a:spAutoFit/>
          </a:bodyPr>
          <a:lstStyle/>
          <a:p>
            <a:r>
              <a:rPr lang="en-US" sz="1600" b="1" dirty="0">
                <a:solidFill>
                  <a:srgbClr val="000000"/>
                </a:solidFill>
              </a:rPr>
              <a:t>Class B</a:t>
            </a:r>
          </a:p>
        </p:txBody>
      </p:sp>
      <p:sp>
        <p:nvSpPr>
          <p:cNvPr id="40" name="TextBox 39"/>
          <p:cNvSpPr txBox="1"/>
          <p:nvPr/>
        </p:nvSpPr>
        <p:spPr>
          <a:xfrm>
            <a:off x="459128" y="4375621"/>
            <a:ext cx="1428896" cy="338554"/>
          </a:xfrm>
          <a:prstGeom prst="rect">
            <a:avLst/>
          </a:prstGeom>
          <a:noFill/>
        </p:spPr>
        <p:txBody>
          <a:bodyPr wrap="square" rtlCol="0">
            <a:spAutoFit/>
          </a:bodyPr>
          <a:lstStyle/>
          <a:p>
            <a:r>
              <a:rPr lang="en-US" sz="1600" b="1" dirty="0">
                <a:solidFill>
                  <a:srgbClr val="000000"/>
                </a:solidFill>
              </a:rPr>
              <a:t>Class C</a:t>
            </a:r>
          </a:p>
        </p:txBody>
      </p:sp>
      <p:cxnSp>
        <p:nvCxnSpPr>
          <p:cNvPr id="42" name="Straight Connector 41"/>
          <p:cNvCxnSpPr/>
          <p:nvPr/>
        </p:nvCxnSpPr>
        <p:spPr>
          <a:xfrm>
            <a:off x="4724400" y="914401"/>
            <a:ext cx="0" cy="5462990"/>
          </a:xfrm>
          <a:prstGeom prst="line">
            <a:avLst/>
          </a:prstGeom>
          <a:ln/>
        </p:spPr>
        <p:style>
          <a:lnRef idx="1">
            <a:schemeClr val="accent2"/>
          </a:lnRef>
          <a:fillRef idx="0">
            <a:schemeClr val="accent2"/>
          </a:fillRef>
          <a:effectRef idx="0">
            <a:schemeClr val="accent2"/>
          </a:effectRef>
          <a:fontRef idx="minor">
            <a:schemeClr val="tx1"/>
          </a:fontRef>
        </p:style>
      </p:cxnSp>
      <p:graphicFrame>
        <p:nvGraphicFramePr>
          <p:cNvPr id="71" name="Diagram 70"/>
          <p:cNvGraphicFramePr/>
          <p:nvPr>
            <p:extLst>
              <p:ext uri="{D42A27DB-BD31-4B8C-83A1-F6EECF244321}">
                <p14:modId xmlns:p14="http://schemas.microsoft.com/office/powerpoint/2010/main" val="196682054"/>
              </p:ext>
            </p:extLst>
          </p:nvPr>
        </p:nvGraphicFramePr>
        <p:xfrm>
          <a:off x="5029200" y="1550283"/>
          <a:ext cx="5886450" cy="4069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432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611789"/>
            <a:ext cx="5616624"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SCANNER</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07" y="1412776"/>
            <a:ext cx="7242893" cy="450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3101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381000"/>
            <a:ext cx="8531225" cy="609600"/>
          </a:xfrm>
        </p:spPr>
        <p:txBody>
          <a:bodyPr wrap="square">
            <a:noAutofit/>
          </a:bodyPr>
          <a:lstStyle/>
          <a:p>
            <a:r>
              <a:rPr lang="en-US" sz="3600" dirty="0" smtClean="0">
                <a:latin typeface="Times New Roman" pitchFamily="18" charset="0"/>
                <a:cs typeface="Times New Roman" pitchFamily="18" charset="0"/>
              </a:rPr>
              <a:t>SUBNETTING</a:t>
            </a:r>
            <a:endParaRPr lang="en-US" sz="3600" dirty="0">
              <a:latin typeface="Times New Roman" pitchFamily="18" charset="0"/>
              <a:cs typeface="Times New Roman" pitchFamily="18" charset="0"/>
            </a:endParaRPr>
          </a:p>
        </p:txBody>
      </p:sp>
      <p:sp>
        <p:nvSpPr>
          <p:cNvPr id="4" name="Text Placeholder 2"/>
          <p:cNvSpPr txBox="1">
            <a:spLocks noGrp="1"/>
          </p:cNvSpPr>
          <p:nvPr>
            <p:ph type="body" sz="quarter" idx="4294967295"/>
          </p:nvPr>
        </p:nvSpPr>
        <p:spPr>
          <a:xfrm>
            <a:off x="305082" y="1524000"/>
            <a:ext cx="8543925" cy="738664"/>
          </a:xfrm>
          <a:prstGeom prst="rect">
            <a:avLst/>
          </a:prstGeom>
        </p:spPr>
        <p:txBody>
          <a:bodyPr vert="horz" wrap="square" lIns="0" tIns="0" rIns="0" bIns="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285750" indent="-285750">
              <a:lnSpc>
                <a:spcPct val="100000"/>
              </a:lnSpc>
              <a:spcAft>
                <a:spcPts val="100"/>
              </a:spcAft>
              <a:buFont typeface="Arial" pitchFamily="34" charset="0"/>
              <a:buChar char="•"/>
            </a:pPr>
            <a:r>
              <a:rPr lang="en-US" sz="2400" dirty="0" err="1">
                <a:latin typeface="Times New Roman" pitchFamily="18" charset="0"/>
                <a:cs typeface="Times New Roman" pitchFamily="18" charset="0"/>
              </a:rPr>
              <a:t>Subnetting</a:t>
            </a:r>
            <a:r>
              <a:rPr lang="en-US" sz="2400" dirty="0">
                <a:latin typeface="Times New Roman" pitchFamily="18" charset="0"/>
                <a:cs typeface="Times New Roman" pitchFamily="18" charset="0"/>
              </a:rPr>
              <a:t> is the strategy used to partition a single physical network into more than one smaller logical sub-networks (</a:t>
            </a:r>
            <a:r>
              <a:rPr lang="en-US" sz="2400" dirty="0" smtClean="0">
                <a:latin typeface="Times New Roman" pitchFamily="18" charset="0"/>
                <a:cs typeface="Times New Roman" pitchFamily="18" charset="0"/>
              </a:rPr>
              <a:t>subnets)</a:t>
            </a:r>
            <a:endParaRPr lang="en-US" sz="2400" dirty="0"/>
          </a:p>
        </p:txBody>
      </p:sp>
      <p:sp>
        <p:nvSpPr>
          <p:cNvPr id="7" name="Text Placeholder 2"/>
          <p:cNvSpPr txBox="1">
            <a:spLocks/>
          </p:cNvSpPr>
          <p:nvPr/>
        </p:nvSpPr>
        <p:spPr>
          <a:xfrm>
            <a:off x="304800" y="2819400"/>
            <a:ext cx="8544207" cy="3105978"/>
          </a:xfrm>
          <a:prstGeom prst="rect">
            <a:avLst/>
          </a:prstGeom>
        </p:spPr>
        <p:txBody>
          <a:bodyPr vert="horz" wrap="square" lIns="0" tIns="0" rIns="0" bIns="0" rtlCol="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sz="1800" kern="1200">
                <a:solidFill>
                  <a:srgbClr val="263147"/>
                </a:solidFill>
                <a:latin typeface="Arial" pitchFamily="34" charset="0"/>
                <a:ea typeface="Verdana" panose="020B0604030504040204" pitchFamily="34" charset="0"/>
                <a:cs typeface="Arial" pitchFamily="34" charset="0"/>
              </a:defRPr>
            </a:lvl1pPr>
            <a:lvl2pPr marL="5143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2pPr>
            <a:lvl3pPr marL="8572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3pPr>
            <a:lvl4pPr marL="12001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4pPr>
            <a:lvl5pPr marL="1543050" indent="-171450" algn="l" defTabSz="685800" rtl="0" eaLnBrk="1" latinLnBrk="0" hangingPunct="1">
              <a:lnSpc>
                <a:spcPct val="90000"/>
              </a:lnSpc>
              <a:spcBef>
                <a:spcPts val="0"/>
              </a:spcBef>
              <a:spcAft>
                <a:spcPts val="0"/>
              </a:spcAft>
              <a:buFont typeface="Arial" panose="020B0604020202020204" pitchFamily="34" charset="0"/>
              <a:buChar char="•"/>
              <a:defRPr sz="1800" kern="1200">
                <a:solidFill>
                  <a:srgbClr val="263147"/>
                </a:solidFill>
                <a:latin typeface="Arial" pitchFamily="34" charset="0"/>
                <a:ea typeface="Verdana" panose="020B0604030504040204" pitchFamily="34" charset="0"/>
                <a:cs typeface="Arial" pitchFamily="34" charset="0"/>
              </a:defRPr>
            </a:lvl5pPr>
            <a:lvl6pPr marL="1435100" indent="-285750" algn="l" defTabSz="685800" rtl="0" eaLnBrk="1" latinLnBrk="0" hangingPunct="1">
              <a:lnSpc>
                <a:spcPct val="90000"/>
              </a:lnSpc>
              <a:spcBef>
                <a:spcPts val="0"/>
              </a:spcBef>
              <a:spcAft>
                <a:spcPts val="0"/>
              </a:spcAft>
              <a:buClr>
                <a:schemeClr val="tx2"/>
              </a:buClr>
              <a:buSzPct val="70000"/>
              <a:buFont typeface="Wingdings" pitchFamily="2" charset="2"/>
              <a:buChar char="§"/>
              <a:defRPr sz="1800" kern="1200">
                <a:solidFill>
                  <a:srgbClr val="263147"/>
                </a:solidFill>
                <a:latin typeface="Arial" pitchFamily="34" charset="0"/>
                <a:ea typeface="+mn-ea"/>
                <a:cs typeface="Arial" pitchFamily="34" charset="0"/>
              </a:defRPr>
            </a:lvl6pPr>
            <a:lvl7pPr marL="1714500" indent="-273050" algn="l" defTabSz="685800" rtl="0" eaLnBrk="1" latinLnBrk="0" hangingPunct="1">
              <a:lnSpc>
                <a:spcPct val="90000"/>
              </a:lnSpc>
              <a:spcBef>
                <a:spcPts val="0"/>
              </a:spcBef>
              <a:spcAft>
                <a:spcPts val="0"/>
              </a:spcAft>
              <a:buClr>
                <a:srgbClr val="C00000"/>
              </a:buClr>
              <a:buSzPct val="70000"/>
              <a:buFont typeface="Arial" pitchFamily="34" charset="0"/>
              <a:buChar char="–"/>
              <a:defRPr sz="1800" kern="1200" baseline="0">
                <a:solidFill>
                  <a:srgbClr val="263147"/>
                </a:solidFill>
                <a:latin typeface="Arial" pitchFamily="34" charset="0"/>
                <a:ea typeface="+mn-ea"/>
                <a:cs typeface="Arial" pitchFamily="34" charset="0"/>
              </a:defRPr>
            </a:lvl7pPr>
            <a:lvl8pPr marL="1600200" indent="-228600" algn="l" defTabSz="685800" rtl="0" eaLnBrk="1" latinLnBrk="0" hangingPunct="1">
              <a:lnSpc>
                <a:spcPct val="90000"/>
              </a:lnSpc>
              <a:spcBef>
                <a:spcPts val="0"/>
              </a:spcBef>
              <a:spcAft>
                <a:spcPts val="0"/>
              </a:spcAft>
              <a:buSzPct val="70000"/>
              <a:buFont typeface="Arial" panose="020B0604020202020204" pitchFamily="34" charset="0"/>
              <a:buChar char="•"/>
              <a:defRPr sz="1800" kern="1200" baseline="0">
                <a:solidFill>
                  <a:schemeClr val="tx1"/>
                </a:solidFill>
                <a:latin typeface="Arial" pitchFamily="34" charset="0"/>
                <a:ea typeface="+mn-ea"/>
                <a:cs typeface="Arial" pitchFamily="34" charset="0"/>
              </a:defRPr>
            </a:lvl8pPr>
            <a:lvl9pPr marL="1824038" indent="-223838" algn="l" defTabSz="685800" rtl="0" eaLnBrk="1" latinLnBrk="0" hangingPunct="1">
              <a:lnSpc>
                <a:spcPct val="90000"/>
              </a:lnSpc>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marL="285750" indent="-285750">
              <a:lnSpc>
                <a:spcPts val="2100"/>
              </a:lnSpc>
              <a:spcAft>
                <a:spcPts val="100"/>
              </a:spcAft>
              <a:buFont typeface="Arial" panose="020B0604020202020204" pitchFamily="34" charset="0"/>
              <a:buChar char="•"/>
            </a:pPr>
            <a:endParaRPr lang="en-US" sz="2400" dirty="0" smtClean="0">
              <a:solidFill>
                <a:schemeClr val="tx1"/>
              </a:solidFill>
              <a:latin typeface="Times New Roman" pitchFamily="18" charset="0"/>
              <a:cs typeface="Times New Roman" pitchFamily="18" charset="0"/>
            </a:endParaRPr>
          </a:p>
          <a:p>
            <a:pPr marL="285750" indent="-285750">
              <a:lnSpc>
                <a:spcPts val="2100"/>
              </a:lnSpc>
              <a:spcAft>
                <a:spcPts val="100"/>
              </a:spcAft>
            </a:pPr>
            <a:r>
              <a:rPr lang="en-US" sz="2400" b="1" dirty="0" smtClean="0">
                <a:solidFill>
                  <a:schemeClr val="tx2"/>
                </a:solidFill>
                <a:latin typeface="Times New Roman" pitchFamily="18" charset="0"/>
                <a:cs typeface="Times New Roman" pitchFamily="18" charset="0"/>
              </a:rPr>
              <a:t>Subnet Mask</a:t>
            </a:r>
          </a:p>
          <a:p>
            <a:pPr marL="285750" indent="-285750">
              <a:lnSpc>
                <a:spcPct val="100000"/>
              </a:lnSpc>
              <a:spcAft>
                <a:spcPts val="100"/>
              </a:spcAft>
              <a:buFont typeface="Arial" panose="020B0604020202020204" pitchFamily="34" charset="0"/>
              <a:buChar char="•"/>
            </a:pPr>
            <a:r>
              <a:rPr lang="en-US" sz="2400" dirty="0" smtClean="0">
                <a:solidFill>
                  <a:schemeClr val="tx1"/>
                </a:solidFill>
                <a:latin typeface="Times New Roman" pitchFamily="18" charset="0"/>
                <a:cs typeface="Times New Roman" pitchFamily="18" charset="0"/>
              </a:rPr>
              <a:t>A Subnet mask is a 32-bit number that masks an IP address, and divides the IP address into network address and host address. Subnet Mask is made by setting network bits to all "1"s and setting host bits to all "</a:t>
            </a:r>
            <a:r>
              <a:rPr lang="en-US" sz="2000" dirty="0" smtClean="0">
                <a:solidFill>
                  <a:schemeClr val="tx1"/>
                </a:solidFill>
                <a:latin typeface="Times New Roman" pitchFamily="18" charset="0"/>
                <a:cs typeface="Times New Roman" pitchFamily="18" charset="0"/>
              </a:rPr>
              <a:t>0"s.</a:t>
            </a:r>
          </a:p>
          <a:p>
            <a:pPr>
              <a:lnSpc>
                <a:spcPct val="150000"/>
              </a:lnSpc>
            </a:pPr>
            <a:endParaRPr lang="en-US" sz="2000" b="1" dirty="0">
              <a:solidFill>
                <a:schemeClr val="tx2"/>
              </a:solidFill>
              <a:latin typeface="Times New Roman" pitchFamily="18" charset="0"/>
              <a:cs typeface="Times New Roman" pitchFamily="18" charset="0"/>
            </a:endParaRPr>
          </a:p>
          <a:p>
            <a:pPr>
              <a:lnSpc>
                <a:spcPct val="100000"/>
              </a:lnSpc>
              <a:spcAft>
                <a:spcPts val="100"/>
              </a:spcAft>
            </a:pPr>
            <a:endParaRPr lang="en-US" sz="2000" dirty="0" smtClean="0">
              <a:solidFill>
                <a:srgbClr val="FF0000"/>
              </a:solidFill>
              <a:latin typeface="Times New Roman" pitchFamily="18" charset="0"/>
              <a:cs typeface="Times New Roman" pitchFamily="18" charset="0"/>
            </a:endParaRPr>
          </a:p>
          <a:p>
            <a:pPr marL="285750" indent="-285750">
              <a:lnSpc>
                <a:spcPts val="2100"/>
              </a:lnSpc>
              <a:spcAft>
                <a:spcPts val="100"/>
              </a:spcAft>
              <a:buFont typeface="Arial" panose="020B0604020202020204" pitchFamily="34" charset="0"/>
              <a:buChar char="•"/>
            </a:pPr>
            <a:endParaRPr lang="en-US" sz="2000" dirty="0">
              <a:solidFill>
                <a:srgbClr val="FF0000"/>
              </a:solidFill>
            </a:endParaRPr>
          </a:p>
        </p:txBody>
      </p:sp>
    </p:spTree>
    <p:extLst>
      <p:ext uri="{BB962C8B-B14F-4D97-AF65-F5344CB8AC3E}">
        <p14:creationId xmlns:p14="http://schemas.microsoft.com/office/powerpoint/2010/main" val="23216422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43" y="990600"/>
            <a:ext cx="8610600" cy="5429250"/>
          </a:xfrm>
          <a:prstGeom prst="rect">
            <a:avLst/>
          </a:prstGeom>
        </p:spPr>
      </p:pic>
    </p:spTree>
    <p:extLst>
      <p:ext uri="{BB962C8B-B14F-4D97-AF65-F5344CB8AC3E}">
        <p14:creationId xmlns:p14="http://schemas.microsoft.com/office/powerpoint/2010/main" val="2147653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0" cy="1446550"/>
          </a:xfrm>
          <a:prstGeom prst="rect">
            <a:avLst/>
          </a:prstGeom>
          <a:noFill/>
        </p:spPr>
        <p:txBody>
          <a:bodyPr wrap="square" rtlCol="0">
            <a:spAutoFit/>
          </a:bodyPr>
          <a:lstStyle/>
          <a:p>
            <a:pPr algn="ctr"/>
            <a:r>
              <a:rPr lang="en-US" sz="4400" spc="-5" dirty="0" smtClean="0">
                <a:solidFill>
                  <a:schemeClr val="tx2"/>
                </a:solidFill>
                <a:latin typeface="Times New Roman" pitchFamily="18" charset="0"/>
                <a:cs typeface="Times New Roman" pitchFamily="18" charset="0"/>
              </a:rPr>
              <a:t>The OSI</a:t>
            </a:r>
            <a:r>
              <a:rPr lang="en-US" sz="4400" spc="-50" dirty="0" smtClean="0">
                <a:solidFill>
                  <a:schemeClr val="tx2"/>
                </a:solidFill>
                <a:latin typeface="Times New Roman" pitchFamily="18" charset="0"/>
                <a:cs typeface="Times New Roman" pitchFamily="18" charset="0"/>
              </a:rPr>
              <a:t> </a:t>
            </a:r>
            <a:r>
              <a:rPr lang="en-US" sz="4400" spc="-5" dirty="0" smtClean="0">
                <a:solidFill>
                  <a:schemeClr val="tx2"/>
                </a:solidFill>
                <a:latin typeface="Times New Roman" pitchFamily="18" charset="0"/>
                <a:cs typeface="Times New Roman" pitchFamily="18" charset="0"/>
              </a:rPr>
              <a:t>Model And TCP Model</a:t>
            </a:r>
            <a:endParaRPr lang="en-US" sz="4400" dirty="0" smtClean="0">
              <a:solidFill>
                <a:schemeClr val="tx2"/>
              </a:solidFill>
            </a:endParaRPr>
          </a:p>
          <a:p>
            <a:pPr algn="ctr"/>
            <a:endParaRPr lang="en-US" sz="4400" dirty="0">
              <a:solidFill>
                <a:schemeClr val="accent4">
                  <a:lumMod val="75000"/>
                </a:schemeClr>
              </a:solidFill>
              <a:latin typeface="Times New Roman" pitchFamily="18" charset="0"/>
              <a:cs typeface="Times New Roman"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381000" y="1447800"/>
            <a:ext cx="8447860" cy="5112568"/>
          </a:xfrm>
          <a:prstGeom prst="rect">
            <a:avLst/>
          </a:prstGeom>
          <a:noFill/>
          <a:ln w="9525">
            <a:noFill/>
            <a:miter lim="800000"/>
            <a:headEnd/>
            <a:tailEnd/>
          </a:ln>
        </p:spPr>
      </p:pic>
    </p:spTree>
    <p:extLst>
      <p:ext uri="{BB962C8B-B14F-4D97-AF65-F5344CB8AC3E}">
        <p14:creationId xmlns:p14="http://schemas.microsoft.com/office/powerpoint/2010/main" val="1636263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819400"/>
            <a:ext cx="7533476" cy="859536"/>
          </a:xfrm>
        </p:spPr>
        <p:txBody>
          <a:bodyPr>
            <a:noAutofit/>
          </a:bodyPr>
          <a:lstStyle/>
          <a:p>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
            </a:r>
            <a:b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br>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Network services</a:t>
            </a:r>
            <a:endParaRPr lang="en-US" sz="5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587652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1470025"/>
          </a:xfrm>
        </p:spPr>
        <p:txBody>
          <a:bodyPr>
            <a:normAutofit/>
          </a:bodyPr>
          <a:lstStyle/>
          <a:p>
            <a:r>
              <a:rPr lang="en-US" sz="2800" b="1" dirty="0" smtClean="0">
                <a:solidFill>
                  <a:schemeClr val="tx2">
                    <a:lumMod val="75000"/>
                  </a:schemeClr>
                </a:solidFill>
              </a:rPr>
              <a:t>DHCP</a:t>
            </a:r>
            <a:endParaRPr lang="en-US" sz="2800" b="1" dirty="0">
              <a:solidFill>
                <a:schemeClr val="tx2">
                  <a:lumMod val="75000"/>
                </a:schemeClr>
              </a:solidFill>
            </a:endParaRPr>
          </a:p>
        </p:txBody>
      </p:sp>
      <p:sp>
        <p:nvSpPr>
          <p:cNvPr id="3" name="Subtitle 2"/>
          <p:cNvSpPr>
            <a:spLocks noGrp="1"/>
          </p:cNvSpPr>
          <p:nvPr>
            <p:ph type="subTitle" idx="1"/>
          </p:nvPr>
        </p:nvSpPr>
        <p:spPr>
          <a:xfrm>
            <a:off x="838200" y="2895600"/>
            <a:ext cx="3429000" cy="1981200"/>
          </a:xfrm>
        </p:spPr>
        <p:txBody>
          <a:bodyPr>
            <a:normAutofit/>
          </a:bodyPr>
          <a:lstStyle/>
          <a:p>
            <a:pPr algn="l"/>
            <a:r>
              <a:rPr lang="en-US" sz="2000" dirty="0" smtClean="0">
                <a:solidFill>
                  <a:schemeClr val="tx1"/>
                </a:solidFill>
                <a:latin typeface="Times New Roman" panose="02020603050405020304" pitchFamily="18" charset="0"/>
                <a:cs typeface="Times New Roman" panose="02020603050405020304" pitchFamily="18" charset="0"/>
              </a:rPr>
              <a:t>IP allocation methods</a:t>
            </a:r>
          </a:p>
          <a:p>
            <a:pPr marL="457200" indent="-457200" algn="l">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Automatic</a:t>
            </a:r>
          </a:p>
          <a:p>
            <a:pPr marL="457200" indent="-457200" algn="l">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Dynamic</a:t>
            </a:r>
          </a:p>
          <a:p>
            <a:pPr marL="457200" indent="-457200" algn="l">
              <a:buFont typeface="Arial" panose="020B0604020202020204" pitchFamily="34" charset="0"/>
              <a:buChar char="•"/>
            </a:pPr>
            <a:r>
              <a:rPr lang="en-US" sz="2000" dirty="0" smtClean="0">
                <a:solidFill>
                  <a:schemeClr val="tx1"/>
                </a:solidFill>
                <a:latin typeface="Times New Roman" panose="02020603050405020304" pitchFamily="18" charset="0"/>
                <a:cs typeface="Times New Roman" panose="02020603050405020304" pitchFamily="18" charset="0"/>
              </a:rPr>
              <a:t>Manual</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3657600"/>
            <a:ext cx="6471228" cy="2743200"/>
          </a:xfrm>
          <a:prstGeom prst="rect">
            <a:avLst/>
          </a:prstGeom>
        </p:spPr>
      </p:pic>
      <p:sp>
        <p:nvSpPr>
          <p:cNvPr id="5" name="TextBox 4"/>
          <p:cNvSpPr txBox="1"/>
          <p:nvPr/>
        </p:nvSpPr>
        <p:spPr>
          <a:xfrm>
            <a:off x="609600" y="1219200"/>
            <a:ext cx="6477000" cy="1200329"/>
          </a:xfrm>
          <a:prstGeom prst="rect">
            <a:avLst/>
          </a:prstGeom>
          <a:noFill/>
        </p:spPr>
        <p:txBody>
          <a:bodyPr wrap="square" rtlCol="0">
            <a:spAutoFit/>
          </a:bodyPr>
          <a:lstStyle/>
          <a:p>
            <a:r>
              <a:rPr lang="en-US" dirty="0" smtClean="0"/>
              <a:t>What is DHCP?</a:t>
            </a:r>
          </a:p>
          <a:p>
            <a:endParaRPr lang="en-US" dirty="0"/>
          </a:p>
          <a:p>
            <a:endParaRPr lang="en-US" dirty="0" smtClean="0"/>
          </a:p>
          <a:p>
            <a:r>
              <a:rPr lang="en-US" dirty="0" smtClean="0"/>
              <a:t>Why we need DHCP?</a:t>
            </a:r>
            <a:endParaRPr lang="en-US" dirty="0"/>
          </a:p>
        </p:txBody>
      </p:sp>
    </p:spTree>
    <p:extLst>
      <p:ext uri="{BB962C8B-B14F-4D97-AF65-F5344CB8AC3E}">
        <p14:creationId xmlns:p14="http://schemas.microsoft.com/office/powerpoint/2010/main" val="217424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Process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6629400" cy="522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0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 DNS Name Resolution</a:t>
            </a:r>
            <a:endParaRPr lang="en-US" sz="3600" dirty="0">
              <a:latin typeface="Times New Roman" pitchFamily="18" charset="0"/>
              <a:cs typeface="Times New Roman" pitchFamily="18" charset="0"/>
            </a:endParaRPr>
          </a:p>
        </p:txBody>
      </p:sp>
      <p:pic>
        <p:nvPicPr>
          <p:cNvPr id="3074" name="Picture 2" descr="C:\Users\training\Desktop\WbXax.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0866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10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Types of  Records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800" dirty="0" smtClean="0">
                <a:latin typeface="Times New Roman" pitchFamily="18" charset="0"/>
                <a:cs typeface="Times New Roman" pitchFamily="18" charset="0"/>
              </a:rPr>
              <a:t>Host A- Name resolution</a:t>
            </a:r>
          </a:p>
          <a:p>
            <a:pPr>
              <a:lnSpc>
                <a:spcPct val="150000"/>
              </a:lnSpc>
            </a:pPr>
            <a:r>
              <a:rPr lang="en-US" sz="2800" dirty="0" smtClean="0">
                <a:latin typeface="Times New Roman" pitchFamily="18" charset="0"/>
                <a:cs typeface="Times New Roman" pitchFamily="18" charset="0"/>
              </a:rPr>
              <a:t>AAAA- Name resolution (IPv6)</a:t>
            </a:r>
          </a:p>
          <a:p>
            <a:pPr>
              <a:lnSpc>
                <a:spcPct val="150000"/>
              </a:lnSpc>
            </a:pPr>
            <a:r>
              <a:rPr lang="en-US" sz="2800" dirty="0" smtClean="0">
                <a:latin typeface="Times New Roman" pitchFamily="18" charset="0"/>
                <a:cs typeface="Times New Roman" pitchFamily="18" charset="0"/>
              </a:rPr>
              <a:t>PTR- Name Record (IP-Name)</a:t>
            </a:r>
          </a:p>
          <a:p>
            <a:pPr>
              <a:lnSpc>
                <a:spcPct val="150000"/>
              </a:lnSpc>
            </a:pPr>
            <a:r>
              <a:rPr lang="en-US" sz="2800" dirty="0" smtClean="0">
                <a:latin typeface="Times New Roman" pitchFamily="18" charset="0"/>
                <a:cs typeface="Times New Roman" pitchFamily="18" charset="0"/>
              </a:rPr>
              <a:t>CNAME- Canonical name/ Alias </a:t>
            </a:r>
          </a:p>
          <a:p>
            <a:pPr>
              <a:lnSpc>
                <a:spcPct val="150000"/>
              </a:lnSpc>
            </a:pPr>
            <a:r>
              <a:rPr lang="en-US" sz="2800" dirty="0" smtClean="0">
                <a:latin typeface="Times New Roman" pitchFamily="18" charset="0"/>
                <a:cs typeface="Times New Roman" pitchFamily="18" charset="0"/>
              </a:rPr>
              <a:t>SRV- Service Locator</a:t>
            </a:r>
          </a:p>
          <a:p>
            <a:pPr>
              <a:lnSpc>
                <a:spcPct val="150000"/>
              </a:lnSpc>
            </a:pPr>
            <a:r>
              <a:rPr lang="en-US" sz="2800" dirty="0" smtClean="0">
                <a:latin typeface="Times New Roman" pitchFamily="18" charset="0"/>
                <a:cs typeface="Times New Roman" pitchFamily="18" charset="0"/>
              </a:rPr>
              <a:t>MX- Mail Exchange</a:t>
            </a:r>
          </a:p>
          <a:p>
            <a:pPr>
              <a:lnSpc>
                <a:spcPct val="150000"/>
              </a:lnSpc>
            </a:pPr>
            <a:r>
              <a:rPr lang="en-US" sz="2800" dirty="0" smtClean="0">
                <a:latin typeface="Times New Roman" pitchFamily="18" charset="0"/>
                <a:cs typeface="Times New Roman" pitchFamily="18" charset="0"/>
              </a:rPr>
              <a:t>TXT- Any information</a:t>
            </a:r>
          </a:p>
        </p:txBody>
      </p:sp>
    </p:spTree>
    <p:extLst>
      <p:ext uri="{BB962C8B-B14F-4D97-AF65-F5344CB8AC3E}">
        <p14:creationId xmlns:p14="http://schemas.microsoft.com/office/powerpoint/2010/main" val="2956458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Components of mail system</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r>
              <a:rPr lang="en-US" sz="1800" dirty="0" smtClean="0">
                <a:latin typeface="Times New Roman" pitchFamily="18" charset="0"/>
                <a:cs typeface="Times New Roman" pitchFamily="18" charset="0"/>
              </a:rPr>
              <a:t>MUA(Mail User Agent)</a:t>
            </a:r>
          </a:p>
          <a:p>
            <a:r>
              <a:rPr lang="en-US" sz="1800" dirty="0" smtClean="0">
                <a:latin typeface="Times New Roman" pitchFamily="18" charset="0"/>
                <a:cs typeface="Times New Roman" pitchFamily="18" charset="0"/>
              </a:rPr>
              <a:t>MTA(Mail Transfer Agent)</a:t>
            </a:r>
          </a:p>
          <a:p>
            <a:r>
              <a:rPr lang="en-US" sz="1800" dirty="0" smtClean="0">
                <a:latin typeface="Times New Roman" pitchFamily="18" charset="0"/>
                <a:cs typeface="Times New Roman" pitchFamily="18" charset="0"/>
              </a:rPr>
              <a:t>LDA(Local Delivery Agent)</a:t>
            </a:r>
            <a:endParaRPr lang="en-US" sz="1800" dirty="0">
              <a:latin typeface="Times New Roman" pitchFamily="18" charset="0"/>
              <a:cs typeface="Times New Roman" pitchFamily="18" charset="0"/>
            </a:endParaRPr>
          </a:p>
        </p:txBody>
      </p:sp>
      <p:pic>
        <p:nvPicPr>
          <p:cNvPr id="34818" name="Picture 2" descr="http://www.thetechnicalstuff.com/wp-content/uploads/2012/01/email-working-imag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797242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832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Directory Service</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2400" dirty="0" smtClean="0">
                <a:latin typeface="Times New Roman" pitchFamily="18" charset="0"/>
                <a:cs typeface="Times New Roman" pitchFamily="18" charset="0"/>
              </a:rPr>
              <a:t>LDAP(Lightweight Directory Access Protocol)</a:t>
            </a:r>
          </a:p>
          <a:p>
            <a:pPr>
              <a:lnSpc>
                <a:spcPct val="150000"/>
              </a:lnSpc>
            </a:pPr>
            <a:r>
              <a:rPr lang="en-US" sz="2400" dirty="0" smtClean="0">
                <a:latin typeface="Times New Roman" pitchFamily="18" charset="0"/>
                <a:cs typeface="Times New Roman" pitchFamily="18" charset="0"/>
              </a:rPr>
              <a:t>LDAP operations:</a:t>
            </a:r>
          </a:p>
          <a:p>
            <a:pPr marL="342900" indent="-342900">
              <a:lnSpc>
                <a:spcPct val="150000"/>
              </a:lnSpc>
              <a:buFont typeface="Arial" pitchFamily="34" charset="0"/>
              <a:buChar char="•"/>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Add</a:t>
            </a:r>
          </a:p>
          <a:p>
            <a:pPr marL="342900" indent="-342900">
              <a:lnSpc>
                <a:spcPct val="150000"/>
              </a:lnSpc>
              <a:buFont typeface="Arial" pitchFamily="34" charset="0"/>
              <a:buChar char="•"/>
            </a:pPr>
            <a:r>
              <a:rPr lang="en-US" sz="2400" dirty="0" smtClean="0">
                <a:latin typeface="Times New Roman" pitchFamily="18" charset="0"/>
                <a:cs typeface="Times New Roman" pitchFamily="18" charset="0"/>
              </a:rPr>
              <a:t>	Delete</a:t>
            </a:r>
          </a:p>
          <a:p>
            <a:pPr marL="342900" indent="-342900">
              <a:lnSpc>
                <a:spcPct val="150000"/>
              </a:lnSpc>
              <a:buFont typeface="Arial" pitchFamily="34" charset="0"/>
              <a:buChar char="•"/>
            </a:pPr>
            <a:r>
              <a:rPr lang="en-US" sz="2400" dirty="0" smtClean="0">
                <a:latin typeface="Times New Roman" pitchFamily="18" charset="0"/>
                <a:cs typeface="Times New Roman" pitchFamily="18" charset="0"/>
              </a:rPr>
              <a:t>	Compare</a:t>
            </a:r>
          </a:p>
          <a:p>
            <a:pPr marL="342900" indent="-342900">
              <a:lnSpc>
                <a:spcPct val="150000"/>
              </a:lnSpc>
              <a:buFont typeface="Arial" pitchFamily="34" charset="0"/>
              <a:buChar char="•"/>
            </a:pPr>
            <a:r>
              <a:rPr lang="en-US" sz="2400" dirty="0" smtClean="0">
                <a:latin typeface="Times New Roman" pitchFamily="18" charset="0"/>
                <a:cs typeface="Times New Roman" pitchFamily="18" charset="0"/>
              </a:rPr>
              <a:t>	Modify</a:t>
            </a:r>
          </a:p>
          <a:p>
            <a:pPr marL="342900" indent="-342900">
              <a:lnSpc>
                <a:spcPct val="150000"/>
              </a:lnSpc>
              <a:buFont typeface="Arial" pitchFamily="34" charset="0"/>
              <a:buChar char="•"/>
            </a:pPr>
            <a:r>
              <a:rPr lang="en-US" sz="2400" dirty="0" smtClean="0">
                <a:latin typeface="Times New Roman" pitchFamily="18" charset="0"/>
                <a:cs typeface="Times New Roman" pitchFamily="18" charset="0"/>
              </a:rPr>
              <a:t>	Search</a:t>
            </a:r>
          </a:p>
          <a:p>
            <a:endParaRPr lang="en-US" dirty="0"/>
          </a:p>
        </p:txBody>
      </p:sp>
    </p:spTree>
    <p:extLst>
      <p:ext uri="{BB962C8B-B14F-4D97-AF65-F5344CB8AC3E}">
        <p14:creationId xmlns:p14="http://schemas.microsoft.com/office/powerpoint/2010/main" val="576201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6" y="2097314"/>
            <a:ext cx="4553272" cy="3693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2804" y="332656"/>
            <a:ext cx="6649476" cy="579967"/>
          </a:xfrm>
          <a:prstGeom prst="rect">
            <a:avLst/>
          </a:prstGeom>
          <a:noFill/>
        </p:spPr>
        <p:txBody>
          <a:bodyPr wrap="square" rtlCol="0">
            <a:spAutoFit/>
          </a:bodyPr>
          <a:lstStyle/>
          <a:p>
            <a:pPr>
              <a:lnSpc>
                <a:spcPct val="150000"/>
              </a:lnSpc>
            </a:pPr>
            <a:r>
              <a:rPr lang="en-US" sz="2400" b="1" dirty="0" smtClean="0">
                <a:latin typeface="Times New Roman" pitchFamily="18" charset="0"/>
                <a:cs typeface="Times New Roman" pitchFamily="18" charset="0"/>
              </a:rPr>
              <a:t>MONITOR</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298" y="2133600"/>
            <a:ext cx="4512568" cy="382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1371600"/>
            <a:ext cx="1188132" cy="369332"/>
          </a:xfrm>
          <a:prstGeom prst="rect">
            <a:avLst/>
          </a:prstGeom>
          <a:noFill/>
        </p:spPr>
        <p:txBody>
          <a:bodyPr wrap="square" rtlCol="0">
            <a:spAutoFit/>
          </a:bodyPr>
          <a:lstStyle/>
          <a:p>
            <a:pPr marL="285750" indent="-285750">
              <a:buFont typeface="Wingdings" pitchFamily="2" charset="2"/>
              <a:buChar char="§"/>
            </a:pPr>
            <a:r>
              <a:rPr lang="en-US" b="1" dirty="0" smtClean="0">
                <a:latin typeface="Times New Roman" pitchFamily="18" charset="0"/>
                <a:cs typeface="Times New Roman" pitchFamily="18" charset="0"/>
              </a:rPr>
              <a:t>CRT</a:t>
            </a:r>
            <a:endParaRPr lang="en-US" b="1" dirty="0">
              <a:latin typeface="Times New Roman" pitchFamily="18" charset="0"/>
              <a:cs typeface="Times New Roman" pitchFamily="18" charset="0"/>
            </a:endParaRPr>
          </a:p>
        </p:txBody>
      </p:sp>
      <p:sp>
        <p:nvSpPr>
          <p:cNvPr id="5" name="TextBox 4"/>
          <p:cNvSpPr txBox="1"/>
          <p:nvPr/>
        </p:nvSpPr>
        <p:spPr>
          <a:xfrm>
            <a:off x="5464629" y="1365927"/>
            <a:ext cx="1944216" cy="369332"/>
          </a:xfrm>
          <a:prstGeom prst="rect">
            <a:avLst/>
          </a:prstGeom>
          <a:noFill/>
        </p:spPr>
        <p:txBody>
          <a:bodyPr wrap="square" rtlCol="0">
            <a:spAutoFit/>
          </a:bodyPr>
          <a:lstStyle/>
          <a:p>
            <a:pPr marL="285750" indent="-285750">
              <a:buFont typeface="Wingdings" pitchFamily="2" charset="2"/>
              <a:buChar char="§"/>
            </a:pPr>
            <a:r>
              <a:rPr lang="en-US" b="1" dirty="0" smtClean="0">
                <a:latin typeface="Times New Roman" pitchFamily="18" charset="0"/>
                <a:cs typeface="Times New Roman" pitchFamily="18" charset="0"/>
              </a:rPr>
              <a:t>LCD</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4153283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Times New Roman" pitchFamily="18" charset="0"/>
                <a:cs typeface="Times New Roman" pitchFamily="18" charset="0"/>
              </a:rPr>
              <a:t>Proxy</a:t>
            </a:r>
            <a:endParaRPr lang="en-US" sz="4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00150"/>
            <a:ext cx="7337413" cy="5181600"/>
          </a:xfrm>
        </p:spPr>
      </p:pic>
    </p:spTree>
    <p:extLst>
      <p:ext uri="{BB962C8B-B14F-4D97-AF65-F5344CB8AC3E}">
        <p14:creationId xmlns:p14="http://schemas.microsoft.com/office/powerpoint/2010/main" val="3035976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819400"/>
            <a:ext cx="7533476" cy="859536"/>
          </a:xfrm>
        </p:spPr>
        <p:txBody>
          <a:bodyPr>
            <a:noAutofit/>
          </a:bodyPr>
          <a:lstStyle/>
          <a:p>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Fundamentals of </a:t>
            </a:r>
            <a:b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br>
            <a:r>
              <a:rPr lang="en-US" sz="5400" dirty="0" smtClean="0">
                <a:effectLst>
                  <a:outerShdw blurRad="38100" dist="38100" dir="2700000" algn="tl">
                    <a:srgbClr val="000000">
                      <a:alpha val="43137"/>
                    </a:srgbClr>
                  </a:outerShdw>
                </a:effectLst>
                <a:latin typeface="Times New Roman" pitchFamily="18" charset="0"/>
                <a:cs typeface="Times New Roman" pitchFamily="18" charset="0"/>
              </a:rPr>
              <a:t>Database</a:t>
            </a:r>
            <a:endParaRPr lang="en-US" sz="54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17351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153400" cy="1189038"/>
          </a:xfrm>
        </p:spPr>
        <p:txBody>
          <a:bodyPr/>
          <a:lstStyle/>
          <a:p>
            <a:r>
              <a:rPr lang="en-US" sz="4400" dirty="0" smtClean="0">
                <a:latin typeface="Times New Roman" pitchFamily="18" charset="0"/>
                <a:cs typeface="Times New Roman" pitchFamily="18" charset="0"/>
              </a:rPr>
              <a:t>Database</a:t>
            </a:r>
            <a:endParaRPr lang="en-US" sz="44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Clr>
                <a:srgbClr val="0070C0"/>
              </a:buClr>
              <a:buFont typeface="Wingdings" pitchFamily="2" charset="2"/>
              <a:buChar char="§"/>
            </a:pPr>
            <a:endParaRPr lang="en-US" sz="2400" i="1" dirty="0" smtClean="0"/>
          </a:p>
          <a:p>
            <a:pPr>
              <a:buClr>
                <a:srgbClr val="0070C0"/>
              </a:buClr>
              <a:buNone/>
            </a:pPr>
            <a:endParaRPr lang="en-US" sz="2400" dirty="0"/>
          </a:p>
          <a:p>
            <a:pPr>
              <a:buClr>
                <a:srgbClr val="0070C0"/>
              </a:buClr>
              <a:buNone/>
            </a:pPr>
            <a:endParaRPr lang="en-US" sz="2400" i="1" dirty="0">
              <a:latin typeface="Times New Roman" pitchFamily="18" charset="0"/>
              <a:cs typeface="Times New Roman" pitchFamily="18" charset="0"/>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85863"/>
            <a:ext cx="8043659" cy="538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tx2">
                    <a:lumMod val="60000"/>
                    <a:lumOff val="40000"/>
                  </a:schemeClr>
                </a:solidFill>
                <a:latin typeface="Times New Roman" pitchFamily="18" charset="0"/>
                <a:cs typeface="Times New Roman" pitchFamily="18" charset="0"/>
              </a:rPr>
              <a:t>Types Of Database &amp; Keys </a:t>
            </a:r>
            <a:endParaRPr lang="en-US" sz="4400" dirty="0">
              <a:solidFill>
                <a:schemeClr val="tx2">
                  <a:lumMod val="60000"/>
                  <a:lumOff val="40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458200" cy="4953000"/>
          </a:xfrm>
        </p:spPr>
        <p:txBody>
          <a:bodyPr>
            <a:normAutofit fontScale="92500" lnSpcReduction="10000"/>
          </a:bodyPr>
          <a:lstStyle/>
          <a:p>
            <a:pPr>
              <a:lnSpc>
                <a:spcPct val="100000"/>
              </a:lnSpc>
              <a:buClr>
                <a:srgbClr val="0070C0"/>
              </a:buClr>
              <a:buNone/>
            </a:pPr>
            <a:r>
              <a:rPr lang="en-US" sz="2400" dirty="0" smtClean="0">
                <a:latin typeface="Times New Roman" pitchFamily="18" charset="0"/>
                <a:cs typeface="Times New Roman" pitchFamily="18" charset="0"/>
              </a:rPr>
              <a:t>Types of Database</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Flat files</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Hierarchical</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Network</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Relational Model</a:t>
            </a:r>
          </a:p>
          <a:p>
            <a:pPr marL="342900" indent="-342900">
              <a:lnSpc>
                <a:spcPct val="100000"/>
              </a:lnSpc>
              <a:buClr>
                <a:srgbClr val="0070C0"/>
              </a:buClr>
              <a:buFont typeface="Arial" pitchFamily="34" charset="0"/>
              <a:buChar char="•"/>
            </a:pPr>
            <a:endParaRPr lang="en-US" sz="2400" dirty="0">
              <a:latin typeface="Times New Roman" pitchFamily="18" charset="0"/>
              <a:cs typeface="Times New Roman" pitchFamily="18" charset="0"/>
            </a:endParaRPr>
          </a:p>
          <a:p>
            <a:pPr>
              <a:lnSpc>
                <a:spcPct val="100000"/>
              </a:lnSpc>
              <a:buClr>
                <a:srgbClr val="0070C0"/>
              </a:buClr>
            </a:pPr>
            <a:r>
              <a:rPr lang="en-US" sz="2400" dirty="0" smtClean="0">
                <a:latin typeface="Times New Roman" pitchFamily="18" charset="0"/>
                <a:cs typeface="Times New Roman" pitchFamily="18" charset="0"/>
              </a:rPr>
              <a:t>Types of Keys</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Candidate Key</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Primary Key</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Super Key</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Alternate Key</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Unique Key</a:t>
            </a:r>
          </a:p>
          <a:p>
            <a:pPr marL="342900" indent="-342900">
              <a:lnSpc>
                <a:spcPct val="100000"/>
              </a:lnSpc>
              <a:buClr>
                <a:srgbClr val="0070C0"/>
              </a:buClr>
              <a:buFont typeface="Arial" pitchFamily="34" charset="0"/>
              <a:buChar char="•"/>
            </a:pPr>
            <a:r>
              <a:rPr lang="en-US" sz="2400" dirty="0" smtClean="0">
                <a:latin typeface="Times New Roman" pitchFamily="18" charset="0"/>
                <a:cs typeface="Times New Roman" pitchFamily="18" charset="0"/>
              </a:rPr>
              <a:t>Foreign Key</a:t>
            </a:r>
          </a:p>
          <a:p>
            <a:pPr>
              <a:lnSpc>
                <a:spcPct val="100000"/>
              </a:lnSpc>
              <a:buClr>
                <a:srgbClr val="0070C0"/>
              </a:buClr>
            </a:pPr>
            <a:r>
              <a:rPr lang="en-US" b="1" dirty="0">
                <a:solidFill>
                  <a:schemeClr val="tx2">
                    <a:lumMod val="60000"/>
                    <a:lumOff val="40000"/>
                  </a:schemeClr>
                </a:solidFill>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799"/>
            <a:ext cx="8808487"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457200" y="304800"/>
            <a:ext cx="8153400" cy="1189038"/>
          </a:xfrm>
        </p:spPr>
        <p:txBody>
          <a:bodyPr/>
          <a:lstStyle/>
          <a:p>
            <a:r>
              <a:rPr lang="en-US" sz="4400" b="1" dirty="0" smtClean="0">
                <a:solidFill>
                  <a:schemeClr val="tx2">
                    <a:lumMod val="75000"/>
                  </a:schemeClr>
                </a:solidFill>
                <a:latin typeface="Times New Roman" pitchFamily="18" charset="0"/>
                <a:cs typeface="Times New Roman" pitchFamily="18" charset="0"/>
              </a:rPr>
              <a:t>ACID Properties</a:t>
            </a:r>
            <a:endParaRPr lang="en-US" sz="4400" b="1" dirty="0">
              <a:solidFill>
                <a:schemeClr val="tx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914063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400" dirty="0" smtClean="0">
                <a:latin typeface="Times New Roman" pitchFamily="18" charset="0"/>
                <a:cs typeface="Times New Roman" pitchFamily="18" charset="0"/>
              </a:rPr>
              <a:t>SQL</a:t>
            </a:r>
            <a:endParaRPr lang="en-US" sz="4400" dirty="0">
              <a:latin typeface="Times New Roman" pitchFamily="18" charset="0"/>
              <a:cs typeface="Times New Roman" pitchFamily="18" charset="0"/>
            </a:endParaRPr>
          </a:p>
        </p:txBody>
      </p:sp>
      <p:sp>
        <p:nvSpPr>
          <p:cNvPr id="3" name="Content Placeholder 2"/>
          <p:cNvSpPr>
            <a:spLocks noGrp="1"/>
          </p:cNvSpPr>
          <p:nvPr>
            <p:ph idx="1"/>
          </p:nvPr>
        </p:nvSpPr>
        <p:spPr>
          <a:xfrm>
            <a:off x="619125" y="990600"/>
            <a:ext cx="8229600" cy="5029200"/>
          </a:xfrm>
        </p:spPr>
        <p:txBody>
          <a:bodyPr>
            <a:normAutofit/>
          </a:bodyPr>
          <a:lstStyle/>
          <a:p>
            <a:pPr marL="0" indent="0">
              <a:buNone/>
            </a:pPr>
            <a:endParaRPr lang="en-US" sz="2400" dirty="0" smtClean="0">
              <a:latin typeface="Times New Roman" pitchFamily="18" charset="0"/>
              <a:cs typeface="Times New Roman" pitchFamily="18" charset="0"/>
            </a:endParaRPr>
          </a:p>
          <a:p>
            <a:endParaRPr lang="en-US" sz="2000" dirty="0" smtClean="0"/>
          </a:p>
          <a:p>
            <a:endParaRPr lang="en-US" sz="2000" dirty="0" smtClean="0"/>
          </a:p>
          <a:p>
            <a:pPr marL="0" indent="0">
              <a:buNone/>
            </a:pPr>
            <a:r>
              <a:rPr lang="en-US" sz="2000" dirty="0" smtClean="0"/>
              <a:t>      </a:t>
            </a:r>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r>
              <a:rPr lang="en-US" dirty="0" smtClean="0"/>
              <a:t/>
            </a:r>
            <a:br>
              <a:rPr lang="en-US" dirty="0" smtClean="0"/>
            </a:br>
            <a:endParaRPr lang="en-US" dirty="0" smtClean="0"/>
          </a:p>
          <a:p>
            <a:pPr marL="0" indent="0">
              <a:buNone/>
            </a:pP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7906836"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0499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0"/>
            <a:ext cx="8305800" cy="769441"/>
          </a:xfrm>
          <a:prstGeom prst="rect">
            <a:avLst/>
          </a:prstGeom>
        </p:spPr>
        <p:txBody>
          <a:bodyPr wrap="square">
            <a:spAutoFit/>
          </a:bodyPr>
          <a:lstStyle/>
          <a:p>
            <a:r>
              <a:rPr lang="en-US" sz="4400" dirty="0" smtClean="0">
                <a:solidFill>
                  <a:schemeClr val="tx2"/>
                </a:solidFill>
                <a:latin typeface="Times New Roman" pitchFamily="18" charset="0"/>
                <a:cs typeface="Times New Roman" pitchFamily="18" charset="0"/>
              </a:rPr>
              <a:t>Entity Relationship Model</a:t>
            </a:r>
            <a:endParaRPr lang="en-US" sz="4400" dirty="0">
              <a:solidFill>
                <a:schemeClr val="tx2"/>
              </a:solidFill>
              <a:latin typeface="Times New Roman" pitchFamily="18" charset="0"/>
              <a:cs typeface="Times New Roman" pitchFamily="18" charset="0"/>
            </a:endParaRPr>
          </a:p>
        </p:txBody>
      </p:sp>
      <p:sp>
        <p:nvSpPr>
          <p:cNvPr id="3" name="Rectangle 2"/>
          <p:cNvSpPr/>
          <p:nvPr/>
        </p:nvSpPr>
        <p:spPr>
          <a:xfrm>
            <a:off x="247650" y="990600"/>
            <a:ext cx="8229600" cy="9971961"/>
          </a:xfrm>
          <a:prstGeom prst="rect">
            <a:avLst/>
          </a:prstGeom>
        </p:spPr>
        <p:txBody>
          <a:bodyPr wrap="square">
            <a:spAutoFit/>
          </a:bodyPr>
          <a:lstStyle/>
          <a:p>
            <a:r>
              <a:rPr lang="en-US" sz="2000" dirty="0" smtClean="0">
                <a:solidFill>
                  <a:schemeClr val="tx2"/>
                </a:solidFill>
                <a:latin typeface="Times New Roman" pitchFamily="18" charset="0"/>
                <a:cs typeface="Times New Roman" pitchFamily="18" charset="0"/>
              </a:rPr>
              <a:t>Types of Relationship :</a:t>
            </a: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One to One                                                     </a:t>
            </a:r>
            <a:r>
              <a:rPr lang="en-US" sz="2000" dirty="0" err="1" smtClean="0">
                <a:latin typeface="Times New Roman" pitchFamily="18" charset="0"/>
                <a:cs typeface="Times New Roman" pitchFamily="18" charset="0"/>
              </a:rPr>
              <a:t>One</a:t>
            </a:r>
            <a:r>
              <a:rPr lang="en-US" sz="2000" dirty="0" smtClean="0">
                <a:latin typeface="Times New Roman" pitchFamily="18" charset="0"/>
                <a:cs typeface="Times New Roman" pitchFamily="18" charset="0"/>
              </a:rPr>
              <a:t> to Many</a:t>
            </a: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endParaRPr lang="en-US" sz="2000" dirty="0" smtClean="0">
              <a:solidFill>
                <a:schemeClr val="tx2"/>
              </a:solidFill>
              <a:latin typeface="Times New Roman" pitchFamily="18" charset="0"/>
              <a:cs typeface="Times New Roman" pitchFamily="18" charset="0"/>
            </a:endParaRPr>
          </a:p>
          <a:p>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                    Many to One                                                  Many to Many</a:t>
            </a:r>
          </a:p>
          <a:p>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18434" name="Picture 2" descr="One-to-one"/>
          <p:cNvPicPr>
            <a:picLocks noChangeAspect="1" noChangeArrowheads="1"/>
          </p:cNvPicPr>
          <p:nvPr/>
        </p:nvPicPr>
        <p:blipFill>
          <a:blip r:embed="rId2" cstate="print"/>
          <a:srcRect/>
          <a:stretch>
            <a:fillRect/>
          </a:stretch>
        </p:blipFill>
        <p:spPr bwMode="auto">
          <a:xfrm>
            <a:off x="342901" y="1600201"/>
            <a:ext cx="4038601" cy="1466850"/>
          </a:xfrm>
          <a:prstGeom prst="rect">
            <a:avLst/>
          </a:prstGeom>
          <a:noFill/>
        </p:spPr>
      </p:pic>
      <p:pic>
        <p:nvPicPr>
          <p:cNvPr id="18436" name="Picture 4" descr="One-to-many"/>
          <p:cNvPicPr>
            <a:picLocks noChangeAspect="1" noChangeArrowheads="1"/>
          </p:cNvPicPr>
          <p:nvPr/>
        </p:nvPicPr>
        <p:blipFill>
          <a:blip r:embed="rId3" cstate="print"/>
          <a:srcRect/>
          <a:stretch>
            <a:fillRect/>
          </a:stretch>
        </p:blipFill>
        <p:spPr bwMode="auto">
          <a:xfrm>
            <a:off x="4705352" y="1600201"/>
            <a:ext cx="3886200" cy="1466850"/>
          </a:xfrm>
          <a:prstGeom prst="rect">
            <a:avLst/>
          </a:prstGeom>
          <a:noFill/>
        </p:spPr>
      </p:pic>
      <p:pic>
        <p:nvPicPr>
          <p:cNvPr id="18438" name="Picture 6" descr="Many-to-one"/>
          <p:cNvPicPr>
            <a:picLocks noChangeAspect="1" noChangeArrowheads="1"/>
          </p:cNvPicPr>
          <p:nvPr/>
        </p:nvPicPr>
        <p:blipFill>
          <a:blip r:embed="rId4" cstate="print"/>
          <a:srcRect/>
          <a:stretch>
            <a:fillRect/>
          </a:stretch>
        </p:blipFill>
        <p:spPr bwMode="auto">
          <a:xfrm>
            <a:off x="190501" y="3829051"/>
            <a:ext cx="4343400" cy="1371600"/>
          </a:xfrm>
          <a:prstGeom prst="rect">
            <a:avLst/>
          </a:prstGeom>
          <a:noFill/>
        </p:spPr>
      </p:pic>
      <p:pic>
        <p:nvPicPr>
          <p:cNvPr id="18440" name="Picture 8" descr="Many-to-many"/>
          <p:cNvPicPr>
            <a:picLocks noChangeAspect="1" noChangeArrowheads="1"/>
          </p:cNvPicPr>
          <p:nvPr/>
        </p:nvPicPr>
        <p:blipFill>
          <a:blip r:embed="rId5" cstate="print"/>
          <a:srcRect/>
          <a:stretch>
            <a:fillRect/>
          </a:stretch>
        </p:blipFill>
        <p:spPr bwMode="auto">
          <a:xfrm>
            <a:off x="4953000" y="3733800"/>
            <a:ext cx="3886199" cy="14668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20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fade">
                                      <p:cBhvr>
                                        <p:cTn id="12" dur="2000"/>
                                        <p:tgtEl>
                                          <p:spTgt spid="184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36"/>
                                        </p:tgtEl>
                                        <p:attrNameLst>
                                          <p:attrName>style.visibility</p:attrName>
                                        </p:attrNameLst>
                                      </p:cBhvr>
                                      <p:to>
                                        <p:strVal val="visible"/>
                                      </p:to>
                                    </p:set>
                                    <p:animEffect transition="in" filter="fade">
                                      <p:cBhvr>
                                        <p:cTn id="17" dur="2000"/>
                                        <p:tgtEl>
                                          <p:spTgt spid="184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38"/>
                                        </p:tgtEl>
                                        <p:attrNameLst>
                                          <p:attrName>style.visibility</p:attrName>
                                        </p:attrNameLst>
                                      </p:cBhvr>
                                      <p:to>
                                        <p:strVal val="visible"/>
                                      </p:to>
                                    </p:set>
                                    <p:animEffect transition="in" filter="fade">
                                      <p:cBhvr>
                                        <p:cTn id="22" dur="2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915400" cy="8648521"/>
          </a:xfrm>
          <a:prstGeom prst="rect">
            <a:avLst/>
          </a:prstGeom>
        </p:spPr>
        <p:txBody>
          <a:bodyPr wrap="square">
            <a:spAutoFit/>
          </a:bodyPr>
          <a:lstStyle/>
          <a:p>
            <a:r>
              <a:rPr lang="en-US" sz="4400" dirty="0" smtClean="0">
                <a:solidFill>
                  <a:schemeClr val="tx2"/>
                </a:solidFill>
                <a:latin typeface="Times New Roman" pitchFamily="18" charset="0"/>
                <a:cs typeface="Times New Roman" pitchFamily="18" charset="0"/>
              </a:rPr>
              <a:t>Constraints</a:t>
            </a:r>
          </a:p>
          <a:p>
            <a:pPr algn="ctr"/>
            <a:endParaRPr lang="en-US" sz="4400" dirty="0" smtClean="0">
              <a:latin typeface="Times New Roman" pitchFamily="18" charset="0"/>
              <a:cs typeface="Times New Roman" pitchFamily="18" charset="0"/>
            </a:endParaRPr>
          </a:p>
          <a:p>
            <a:pPr>
              <a:lnSpc>
                <a:spcPct val="150000"/>
              </a:lnSpc>
              <a:buFont typeface="Arial" pitchFamily="34" charset="0"/>
              <a:buChar char="•"/>
            </a:pPr>
            <a:r>
              <a:rPr lang="en-US" sz="2400" dirty="0" smtClean="0">
                <a:latin typeface="Times New Roman" pitchFamily="18" charset="0"/>
                <a:cs typeface="Times New Roman" pitchFamily="18" charset="0"/>
              </a:rPr>
              <a:t>  NOT NULL Constraint </a:t>
            </a:r>
          </a:p>
          <a:p>
            <a:pPr>
              <a:lnSpc>
                <a:spcPct val="150000"/>
              </a:lnSpc>
              <a:buFont typeface="Arial" pitchFamily="34" charset="0"/>
              <a:buChar char="•"/>
            </a:pPr>
            <a:r>
              <a:rPr lang="en-US" sz="2400" dirty="0" smtClean="0">
                <a:latin typeface="Times New Roman" pitchFamily="18" charset="0"/>
                <a:cs typeface="Times New Roman" pitchFamily="18" charset="0"/>
              </a:rPr>
              <a:t>  DEFAULT Constraint </a:t>
            </a:r>
          </a:p>
          <a:p>
            <a:pPr>
              <a:lnSpc>
                <a:spcPct val="150000"/>
              </a:lnSpc>
              <a:buFont typeface="Arial" pitchFamily="34" charset="0"/>
              <a:buChar char="•"/>
            </a:pPr>
            <a:r>
              <a:rPr lang="en-US" sz="2400" dirty="0" smtClean="0">
                <a:latin typeface="Times New Roman" pitchFamily="18" charset="0"/>
                <a:cs typeface="Times New Roman" pitchFamily="18" charset="0"/>
              </a:rPr>
              <a:t>  UNIQUE Constraint </a:t>
            </a:r>
          </a:p>
          <a:p>
            <a:pPr>
              <a:lnSpc>
                <a:spcPct val="150000"/>
              </a:lnSpc>
              <a:buFont typeface="Arial" pitchFamily="34" charset="0"/>
              <a:buChar char="•"/>
            </a:pPr>
            <a:r>
              <a:rPr lang="en-US" sz="2400" dirty="0" smtClean="0">
                <a:latin typeface="Times New Roman" pitchFamily="18" charset="0"/>
                <a:cs typeface="Times New Roman" pitchFamily="18" charset="0"/>
              </a:rPr>
              <a:t>  PRIMARY Key</a:t>
            </a:r>
          </a:p>
          <a:p>
            <a:pPr>
              <a:lnSpc>
                <a:spcPct val="150000"/>
              </a:lnSpc>
              <a:buFont typeface="Arial" pitchFamily="34" charset="0"/>
              <a:buChar char="•"/>
            </a:pPr>
            <a:r>
              <a:rPr lang="en-US" sz="2400" dirty="0" smtClean="0">
                <a:latin typeface="Times New Roman" pitchFamily="18" charset="0"/>
                <a:cs typeface="Times New Roman" pitchFamily="18" charset="0"/>
              </a:rPr>
              <a:t>  FOREIGN Key</a:t>
            </a:r>
            <a:endParaRPr lang="en-US" sz="2000" dirty="0" smtClean="0">
              <a:latin typeface="Times New Roman" pitchFamily="18" charset="0"/>
              <a:cs typeface="Times New Roman" pitchFamily="18" charset="0"/>
            </a:endParaRPr>
          </a:p>
          <a:p>
            <a:pPr>
              <a:lnSpc>
                <a:spcPct val="150000"/>
              </a:lnSpc>
              <a:buFont typeface="Arial" pitchFamily="34" charset="0"/>
              <a:buChar char="•"/>
            </a:pPr>
            <a:r>
              <a:rPr lang="en-US" sz="2400" dirty="0" smtClean="0">
                <a:latin typeface="Times New Roman" pitchFamily="18" charset="0"/>
                <a:cs typeface="Times New Roman" pitchFamily="18" charset="0"/>
              </a:rPr>
              <a:t>  CHECK Constraint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Times New Roman" pitchFamily="18" charset="0"/>
                <a:cs typeface="Times New Roman" pitchFamily="18" charset="0"/>
              </a:rPr>
              <a:t>Normalization</a:t>
            </a:r>
            <a:endParaRPr lang="en-US" sz="4400" dirty="0">
              <a:latin typeface="Times New Roman" pitchFamily="18" charset="0"/>
              <a:cs typeface="Times New Roman" pitchFamily="18" charset="0"/>
            </a:endParaRPr>
          </a:p>
        </p:txBody>
      </p:sp>
      <p:sp>
        <p:nvSpPr>
          <p:cNvPr id="3"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979170"/>
            <a:ext cx="7924800" cy="544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801" y="994320"/>
            <a:ext cx="8986599" cy="5458869"/>
          </a:xfrm>
        </p:spPr>
        <p:txBody>
          <a:bodyPr>
            <a:normAutofit/>
          </a:bodyPr>
          <a:lstStyle/>
          <a:p>
            <a:endParaRPr lang="en-US" sz="18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38288"/>
            <a:ext cx="321468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410" y="2566988"/>
            <a:ext cx="321468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10000"/>
            <a:ext cx="3214688"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224879"/>
            <a:ext cx="1345240" cy="769441"/>
          </a:xfrm>
          <a:prstGeom prst="rect">
            <a:avLst/>
          </a:prstGeom>
          <a:noFill/>
        </p:spPr>
        <p:txBody>
          <a:bodyPr wrap="none" rtlCol="0">
            <a:spAutoFit/>
          </a:bodyPr>
          <a:lstStyle/>
          <a:p>
            <a:r>
              <a:rPr lang="en-US" sz="4400" dirty="0" smtClean="0">
                <a:solidFill>
                  <a:schemeClr val="accent1">
                    <a:lumMod val="75000"/>
                  </a:schemeClr>
                </a:solidFill>
                <a:latin typeface="Times New Roman" pitchFamily="18" charset="0"/>
                <a:cs typeface="Times New Roman" pitchFamily="18" charset="0"/>
              </a:rPr>
              <a:t>Joins</a:t>
            </a:r>
            <a:endParaRPr lang="en-US" sz="4400" dirty="0">
              <a:solidFill>
                <a:schemeClr val="accent1">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214875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926" y="1583871"/>
            <a:ext cx="438161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55576" y="442287"/>
            <a:ext cx="7626424"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LASER PRINTER AND INKJET PRINTER</a:t>
            </a:r>
            <a:endParaRPr lang="en-US" sz="2400" b="1"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7" y="1885292"/>
            <a:ext cx="4496801" cy="343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8337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400" dirty="0" smtClean="0">
                <a:latin typeface="Times New Roman" pitchFamily="18" charset="0"/>
                <a:cs typeface="Times New Roman" pitchFamily="18" charset="0"/>
              </a:rPr>
              <a:t>Fundamentals of</a:t>
            </a:r>
            <a:br>
              <a:rPr lang="en-US" sz="4400" dirty="0" smtClean="0">
                <a:latin typeface="Times New Roman" pitchFamily="18" charset="0"/>
                <a:cs typeface="Times New Roman" pitchFamily="18" charset="0"/>
              </a:rPr>
            </a:br>
            <a:r>
              <a:rPr lang="en-US" sz="4400" dirty="0" smtClean="0">
                <a:latin typeface="Times New Roman" pitchFamily="18" charset="0"/>
                <a:cs typeface="Times New Roman" pitchFamily="18" charset="0"/>
              </a:rPr>
              <a:t>Applications</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8610600" cy="769441"/>
          </a:xfrm>
          <a:prstGeom prst="rect">
            <a:avLst/>
          </a:prstGeom>
        </p:spPr>
        <p:txBody>
          <a:bodyPr wrap="square">
            <a:spAutoFit/>
          </a:bodyPr>
          <a:lstStyle/>
          <a:p>
            <a:pPr algn="ctr"/>
            <a:r>
              <a:rPr lang="en-US" sz="4400" dirty="0" smtClean="0">
                <a:solidFill>
                  <a:schemeClr val="tx2"/>
                </a:solidFill>
                <a:latin typeface="Times New Roman" pitchFamily="18" charset="0"/>
                <a:cs typeface="Times New Roman" pitchFamily="18" charset="0"/>
              </a:rPr>
              <a:t>Application</a:t>
            </a:r>
            <a:endParaRPr lang="en-US" sz="3200" dirty="0" smtClean="0">
              <a:solidFill>
                <a:schemeClr val="tx2"/>
              </a:solidFill>
              <a:latin typeface="Times New Roman" pitchFamily="18" charset="0"/>
              <a:cs typeface="Times New Roman" pitchFamily="18" charset="0"/>
            </a:endParaRPr>
          </a:p>
        </p:txBody>
      </p:sp>
      <p:pic>
        <p:nvPicPr>
          <p:cNvPr id="1026" name="Picture 2" descr="http://www.informup.com/images/alm/application-lifecycle-manage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7287" y="2358571"/>
            <a:ext cx="4176713" cy="3969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58658" y="1752600"/>
            <a:ext cx="4185660" cy="461665"/>
          </a:xfrm>
          <a:prstGeom prst="rect">
            <a:avLst/>
          </a:prstGeom>
          <a:noFill/>
        </p:spPr>
        <p:txBody>
          <a:bodyPr wrap="square" rtlCol="0">
            <a:spAutoFit/>
          </a:bodyPr>
          <a:lstStyle/>
          <a:p>
            <a:pPr algn="ctr"/>
            <a:r>
              <a:rPr lang="en-US" sz="2400" dirty="0" smtClean="0">
                <a:solidFill>
                  <a:schemeClr val="tx2"/>
                </a:solidFill>
                <a:latin typeface="Times New Roman" pitchFamily="18" charset="0"/>
                <a:cs typeface="Times New Roman" pitchFamily="18" charset="0"/>
              </a:rPr>
              <a:t>Application Life Cycle</a:t>
            </a:r>
            <a:endParaRPr lang="en-US" sz="2400" dirty="0">
              <a:solidFill>
                <a:schemeClr val="tx2"/>
              </a:solidFill>
              <a:latin typeface="Times New Roman" pitchFamily="18" charset="0"/>
              <a:cs typeface="Times New Roman" pitchFamily="18" charset="0"/>
            </a:endParaRPr>
          </a:p>
        </p:txBody>
      </p:sp>
      <p:grpSp>
        <p:nvGrpSpPr>
          <p:cNvPr id="4" name="Group 10"/>
          <p:cNvGrpSpPr/>
          <p:nvPr/>
        </p:nvGrpSpPr>
        <p:grpSpPr>
          <a:xfrm>
            <a:off x="435429" y="2463800"/>
            <a:ext cx="4419600" cy="3048000"/>
            <a:chOff x="228600" y="3048000"/>
            <a:chExt cx="4419600" cy="3048000"/>
          </a:xfrm>
        </p:grpSpPr>
        <p:sp>
          <p:nvSpPr>
            <p:cNvPr id="5" name="Rounded Rectangle 4"/>
            <p:cNvSpPr/>
            <p:nvPr/>
          </p:nvSpPr>
          <p:spPr>
            <a:xfrm>
              <a:off x="1219200" y="3048000"/>
              <a:ext cx="2438400" cy="838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Application</a:t>
              </a:r>
              <a:endParaRPr lang="en-US" sz="2400" dirty="0">
                <a:latin typeface="Times New Roman" pitchFamily="18" charset="0"/>
                <a:cs typeface="Times New Roman" pitchFamily="18" charset="0"/>
              </a:endParaRPr>
            </a:p>
          </p:txBody>
        </p:sp>
        <p:sp>
          <p:nvSpPr>
            <p:cNvPr id="7" name="Rounded Rectangle 6"/>
            <p:cNvSpPr/>
            <p:nvPr/>
          </p:nvSpPr>
          <p:spPr>
            <a:xfrm>
              <a:off x="228600" y="5257800"/>
              <a:ext cx="4419600" cy="8382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Hardware</a:t>
              </a:r>
              <a:endParaRPr lang="en-US" sz="2400" dirty="0">
                <a:latin typeface="Times New Roman" pitchFamily="18" charset="0"/>
                <a:cs typeface="Times New Roman" pitchFamily="18" charset="0"/>
              </a:endParaRPr>
            </a:p>
          </p:txBody>
        </p:sp>
        <p:grpSp>
          <p:nvGrpSpPr>
            <p:cNvPr id="10" name="Group 9"/>
            <p:cNvGrpSpPr/>
            <p:nvPr/>
          </p:nvGrpSpPr>
          <p:grpSpPr>
            <a:xfrm>
              <a:off x="685800" y="3886200"/>
              <a:ext cx="3581400" cy="1295400"/>
              <a:chOff x="609600" y="3886200"/>
              <a:chExt cx="3581400" cy="1295400"/>
            </a:xfrm>
          </p:grpSpPr>
          <p:sp>
            <p:nvSpPr>
              <p:cNvPr id="6" name="Rounded Rectangle 5"/>
              <p:cNvSpPr/>
              <p:nvPr/>
            </p:nvSpPr>
            <p:spPr>
              <a:xfrm>
                <a:off x="609600" y="4114800"/>
                <a:ext cx="3581400" cy="8382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Operating System</a:t>
                </a:r>
                <a:endParaRPr lang="en-US" sz="2400" dirty="0">
                  <a:latin typeface="Times New Roman" pitchFamily="18" charset="0"/>
                  <a:cs typeface="Times New Roman" pitchFamily="18" charset="0"/>
                </a:endParaRPr>
              </a:p>
            </p:txBody>
          </p:sp>
          <p:sp>
            <p:nvSpPr>
              <p:cNvPr id="8" name="Down Arrow 7"/>
              <p:cNvSpPr/>
              <p:nvPr/>
            </p:nvSpPr>
            <p:spPr>
              <a:xfrm>
                <a:off x="1905000" y="3886200"/>
                <a:ext cx="3810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981200" y="4953000"/>
                <a:ext cx="3048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928683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2 tier architecture in db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802975" cy="4495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600" y="628134"/>
            <a:ext cx="3276600" cy="584775"/>
          </a:xfrm>
          <a:prstGeom prst="rect">
            <a:avLst/>
          </a:prstGeom>
          <a:noFill/>
        </p:spPr>
        <p:txBody>
          <a:bodyPr wrap="square" rtlCol="0">
            <a:spAutoFit/>
          </a:bodyPr>
          <a:lstStyle/>
          <a:p>
            <a:r>
              <a:rPr lang="en-US" sz="3200" dirty="0" smtClean="0">
                <a:solidFill>
                  <a:schemeClr val="tx2">
                    <a:lumMod val="75000"/>
                  </a:schemeClr>
                </a:solidFill>
              </a:rPr>
              <a:t>Architecture</a:t>
            </a:r>
            <a:endParaRPr lang="en-US" sz="3200" dirty="0">
              <a:solidFill>
                <a:schemeClr val="tx2">
                  <a:lumMod val="75000"/>
                </a:schemeClr>
              </a:solidFill>
            </a:endParaRPr>
          </a:p>
        </p:txBody>
      </p:sp>
    </p:spTree>
    <p:extLst>
      <p:ext uri="{BB962C8B-B14F-4D97-AF65-F5344CB8AC3E}">
        <p14:creationId xmlns:p14="http://schemas.microsoft.com/office/powerpoint/2010/main" val="175365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736x/e9/c2/93/e9c2934fbf799d1e46dc72c814322665--application-programming-interface-pla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3222970"/>
            <a:ext cx="8017603" cy="29587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7401" y="729980"/>
            <a:ext cx="8382000" cy="4985980"/>
          </a:xfrm>
          <a:prstGeom prst="rect">
            <a:avLst/>
          </a:prstGeom>
        </p:spPr>
        <p:txBody>
          <a:bodyPr wrap="square">
            <a:spAutoFit/>
          </a:bodyPr>
          <a:lstStyle/>
          <a:p>
            <a:r>
              <a:rPr lang="en-US" sz="4000" dirty="0" smtClean="0">
                <a:solidFill>
                  <a:schemeClr val="tx2"/>
                </a:solidFill>
                <a:latin typeface="Times New Roman" pitchFamily="18" charset="0"/>
                <a:cs typeface="Times New Roman" pitchFamily="18" charset="0"/>
              </a:rPr>
              <a:t>Application Programming Interface </a:t>
            </a:r>
          </a:p>
          <a:p>
            <a:pPr algn="just"/>
            <a:endParaRPr lang="en-US" dirty="0"/>
          </a:p>
          <a:p>
            <a:pPr algn="just"/>
            <a:r>
              <a:rPr lang="en-US" sz="2000" dirty="0" smtClean="0">
                <a:latin typeface="Times New Roman" pitchFamily="18" charset="0"/>
                <a:cs typeface="Times New Roman" pitchFamily="18" charset="0"/>
              </a:rPr>
              <a:t>Basically</a:t>
            </a:r>
            <a:r>
              <a:rPr lang="en-US" sz="2000" dirty="0">
                <a:latin typeface="Times New Roman" pitchFamily="18" charset="0"/>
                <a:cs typeface="Times New Roman" pitchFamily="18" charset="0"/>
              </a:rPr>
              <a:t>, an API specifies how software components should interact. Additionally, APIs are used when programming graphical user </a:t>
            </a:r>
            <a:r>
              <a:rPr lang="en-US" sz="2000" dirty="0" smtClean="0">
                <a:latin typeface="Times New Roman" pitchFamily="18" charset="0"/>
                <a:cs typeface="Times New Roman" pitchFamily="18" charset="0"/>
              </a:rPr>
              <a:t> interface  (GUI) components</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6083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smtClean="0">
                <a:latin typeface="Times New Roman" pitchFamily="18" charset="0"/>
                <a:cs typeface="Times New Roman" pitchFamily="18" charset="0"/>
              </a:rPr>
              <a:t>Storage </a:t>
            </a:r>
            <a:endParaRPr lang="en-US" sz="4400" dirty="0">
              <a:latin typeface="Times New Roman" pitchFamily="18" charset="0"/>
              <a:cs typeface="Times New Roman" pitchFamily="18" charset="0"/>
            </a:endParaRPr>
          </a:p>
        </p:txBody>
      </p:sp>
    </p:spTree>
    <p:extLst>
      <p:ext uri="{BB962C8B-B14F-4D97-AF65-F5344CB8AC3E}">
        <p14:creationId xmlns:p14="http://schemas.microsoft.com/office/powerpoint/2010/main" val="16588081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020762"/>
          </a:xfrm>
        </p:spPr>
        <p:txBody>
          <a:bodyPr>
            <a:noAutofit/>
          </a:bodyPr>
          <a:lstStyle/>
          <a:p>
            <a:r>
              <a:rPr lang="en-US" sz="4400" dirty="0" smtClean="0"/>
              <a:t>Direct Attached Storage</a:t>
            </a:r>
            <a:endParaRPr lang="en-US" sz="4400" dirty="0"/>
          </a:p>
        </p:txBody>
      </p:sp>
      <p:sp>
        <p:nvSpPr>
          <p:cNvPr id="3" name="Content Placeholder 2"/>
          <p:cNvSpPr>
            <a:spLocks noGrp="1"/>
          </p:cNvSpPr>
          <p:nvPr>
            <p:ph idx="1"/>
          </p:nvPr>
        </p:nvSpPr>
        <p:spPr>
          <a:xfrm>
            <a:off x="457200" y="838200"/>
            <a:ext cx="8229600" cy="5791200"/>
          </a:xfrm>
        </p:spPr>
        <p:txBody>
          <a:bodyPr>
            <a:normAutofit/>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p>
        </p:txBody>
      </p:sp>
      <p:pic>
        <p:nvPicPr>
          <p:cNvPr id="34819" name="Picture 3" descr="C:\Users\training\Downloads\d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6785693" cy="444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433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334000"/>
          </a:xfrm>
        </p:spPr>
        <p:txBody>
          <a:bodyPr>
            <a:normAutofit/>
          </a:bodyPr>
          <a:lstStyle/>
          <a:p>
            <a:pPr>
              <a:lnSpc>
                <a:spcPct val="100000"/>
              </a:lnSpc>
            </a:pPr>
            <a:endParaRPr lang="en-US" sz="18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57200" y="152400"/>
            <a:ext cx="8229600" cy="944562"/>
          </a:xfrm>
        </p:spPr>
        <p:txBody>
          <a:bodyPr>
            <a:normAutofit/>
          </a:bodyPr>
          <a:lstStyle/>
          <a:p>
            <a:pPr algn="ctr"/>
            <a:r>
              <a:rPr lang="en-US" sz="3600" dirty="0" smtClean="0">
                <a:latin typeface="Times New Roman" pitchFamily="18" charset="0"/>
                <a:cs typeface="Times New Roman" pitchFamily="18" charset="0"/>
              </a:rPr>
              <a:t>Network </a:t>
            </a:r>
            <a:r>
              <a:rPr lang="en-US" sz="3600" dirty="0">
                <a:latin typeface="Times New Roman" pitchFamily="18" charset="0"/>
                <a:cs typeface="Times New Roman" pitchFamily="18" charset="0"/>
              </a:rPr>
              <a:t>Attached </a:t>
            </a:r>
            <a:r>
              <a:rPr lang="en-US" sz="3600" dirty="0" smtClean="0">
                <a:latin typeface="Times New Roman" pitchFamily="18" charset="0"/>
                <a:cs typeface="Times New Roman" pitchFamily="18" charset="0"/>
              </a:rPr>
              <a:t>Storage(NAS)</a:t>
            </a:r>
            <a:endParaRPr lang="en-US" sz="3600" dirty="0">
              <a:latin typeface="Times New Roman" pitchFamily="18" charset="0"/>
              <a:cs typeface="Times New Roman" pitchFamily="18" charset="0"/>
            </a:endParaRPr>
          </a:p>
        </p:txBody>
      </p:sp>
      <p:pic>
        <p:nvPicPr>
          <p:cNvPr id="35842" name="Picture 2" descr="C:\Users\training\Downloads\n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7309194" cy="475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0916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latin typeface="Times New Roman" pitchFamily="18" charset="0"/>
                <a:cs typeface="Times New Roman" pitchFamily="18" charset="0"/>
              </a:rPr>
              <a:t>Storage Area Network (SAN)</a:t>
            </a:r>
            <a:endParaRPr lang="en-US" sz="3600" dirty="0">
              <a:latin typeface="Times New Roman" pitchFamily="18" charset="0"/>
              <a:cs typeface="Times New Roman" pitchFamily="18" charset="0"/>
            </a:endParaRPr>
          </a:p>
        </p:txBody>
      </p:sp>
      <p:pic>
        <p:nvPicPr>
          <p:cNvPr id="36866" name="Picture 2" descr="C:\Users\training\Downloads\s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96528"/>
            <a:ext cx="6781800" cy="550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193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RAID Level</a:t>
            </a:r>
            <a:endParaRPr lang="en-US" sz="2800" b="1" dirty="0"/>
          </a:p>
        </p:txBody>
      </p:sp>
      <p:sp>
        <p:nvSpPr>
          <p:cNvPr id="4"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 descr="Image result for raid level 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90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054413"/>
            <a:ext cx="2968625" cy="2679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902" name="Picture 14" descr="Image result for raid level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054413"/>
            <a:ext cx="2951856" cy="2679386"/>
          </a:xfrm>
          <a:prstGeom prst="rect">
            <a:avLst/>
          </a:prstGeom>
          <a:noFill/>
          <a:extLst>
            <a:ext uri="{909E8E84-426E-40DD-AFC4-6F175D3DCCD1}">
              <a14:hiddenFill xmlns:a14="http://schemas.microsoft.com/office/drawing/2010/main">
                <a:solidFill>
                  <a:srgbClr val="FFFFFF"/>
                </a:solidFill>
              </a14:hiddenFill>
            </a:ext>
          </a:extLst>
        </p:spPr>
      </p:pic>
      <p:pic>
        <p:nvPicPr>
          <p:cNvPr id="3790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21" y="1039898"/>
            <a:ext cx="3926179" cy="28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RAID-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2510" y="3733799"/>
            <a:ext cx="4497861" cy="2971801"/>
          </a:xfrm>
          <a:prstGeom prst="rect">
            <a:avLst/>
          </a:prstGeom>
          <a:noFill/>
          <a:extLst>
            <a:ext uri="{909E8E84-426E-40DD-AFC4-6F175D3DCCD1}">
              <a14:hiddenFill xmlns:a14="http://schemas.microsoft.com/office/drawing/2010/main">
                <a:solidFill>
                  <a:srgbClr val="FFFFFF"/>
                </a:solidFill>
              </a14:hiddenFill>
            </a:ext>
          </a:extLst>
        </p:spPr>
      </p:pic>
      <p:pic>
        <p:nvPicPr>
          <p:cNvPr id="3790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3733799"/>
            <a:ext cx="4568825" cy="297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626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15" y="609600"/>
            <a:ext cx="4267200" cy="3068712"/>
          </a:xfrm>
          <a:prstGeom prst="rect">
            <a:avLst/>
          </a:prstGeom>
          <a:noFill/>
          <a:extLst>
            <a:ext uri="{909E8E84-426E-40DD-AFC4-6F175D3DCCD1}">
              <a14:hiddenFill xmlns:a14="http://schemas.microsoft.com/office/drawing/2010/main">
                <a:solidFill>
                  <a:srgbClr val="FFFFFF"/>
                </a:solidFill>
              </a14:hiddenFill>
            </a:ext>
          </a:extLst>
        </p:spPr>
      </p:pic>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657" y="609600"/>
            <a:ext cx="4633686" cy="300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7" descr="Image result for raid level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86" y="3678312"/>
            <a:ext cx="4412343" cy="3107309"/>
          </a:xfrm>
          <a:prstGeom prst="rect">
            <a:avLst/>
          </a:prstGeom>
          <a:noFill/>
          <a:extLst>
            <a:ext uri="{909E8E84-426E-40DD-AFC4-6F175D3DCCD1}">
              <a14:hiddenFill xmlns:a14="http://schemas.microsoft.com/office/drawing/2010/main">
                <a:solidFill>
                  <a:srgbClr val="FFFFFF"/>
                </a:solidFill>
              </a14:hiddenFill>
            </a:ext>
          </a:extLst>
        </p:spPr>
      </p:pic>
      <p:pic>
        <p:nvPicPr>
          <p:cNvPr id="38921" name="Picture 9"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630" y="3613796"/>
            <a:ext cx="4535714"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16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0" y="421793"/>
            <a:ext cx="7200801"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SMPS (SWITCHED MODE POWER SUPPLY)</a:t>
            </a:r>
            <a:endParaRPr lang="en-US" sz="2400" b="1" dirty="0">
              <a:latin typeface="Times New Roman" pitchFamily="18" charset="0"/>
              <a:cs typeface="Times New Roman" pitchFamily="18" charset="0"/>
            </a:endParaRPr>
          </a:p>
        </p:txBody>
      </p:sp>
      <p:grpSp>
        <p:nvGrpSpPr>
          <p:cNvPr id="31" name="Group 30"/>
          <p:cNvGrpSpPr/>
          <p:nvPr/>
        </p:nvGrpSpPr>
        <p:grpSpPr>
          <a:xfrm>
            <a:off x="377582" y="2579370"/>
            <a:ext cx="8358355" cy="2225040"/>
            <a:chOff x="242271" y="1356360"/>
            <a:chExt cx="8358355" cy="2225040"/>
          </a:xfrm>
        </p:grpSpPr>
        <p:sp>
          <p:nvSpPr>
            <p:cNvPr id="3" name="Rectangle 2"/>
            <p:cNvSpPr/>
            <p:nvPr/>
          </p:nvSpPr>
          <p:spPr>
            <a:xfrm>
              <a:off x="1284740" y="1360170"/>
              <a:ext cx="130073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Times New Roman" pitchFamily="18" charset="0"/>
                  <a:cs typeface="Times New Roman" pitchFamily="18" charset="0"/>
                </a:rPr>
                <a:t>STEP DOWN TRANSFORMER</a:t>
              </a:r>
              <a:endParaRPr lang="en-US" sz="1200" b="1" dirty="0">
                <a:latin typeface="Times New Roman" pitchFamily="18" charset="0"/>
                <a:cs typeface="Times New Roman" pitchFamily="18" charset="0"/>
              </a:endParaRPr>
            </a:p>
          </p:txBody>
        </p:sp>
        <p:sp>
          <p:nvSpPr>
            <p:cNvPr id="10" name="Rectangle 9"/>
            <p:cNvSpPr/>
            <p:nvPr/>
          </p:nvSpPr>
          <p:spPr>
            <a:xfrm>
              <a:off x="4541520" y="289560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Times New Roman" pitchFamily="18" charset="0"/>
                  <a:cs typeface="Times New Roman" pitchFamily="18" charset="0"/>
                </a:rPr>
                <a:t>FEEDBACK</a:t>
              </a:r>
              <a:endParaRPr lang="en-US" sz="1200" b="1" dirty="0">
                <a:latin typeface="Times New Roman" pitchFamily="18" charset="0"/>
                <a:cs typeface="Times New Roman" pitchFamily="18" charset="0"/>
              </a:endParaRPr>
            </a:p>
          </p:txBody>
        </p:sp>
        <p:sp>
          <p:nvSpPr>
            <p:cNvPr id="11" name="Rectangle 10"/>
            <p:cNvSpPr/>
            <p:nvPr/>
          </p:nvSpPr>
          <p:spPr>
            <a:xfrm>
              <a:off x="4541520" y="1360170"/>
              <a:ext cx="10972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Times New Roman" pitchFamily="18" charset="0"/>
                  <a:cs typeface="Times New Roman" pitchFamily="18" charset="0"/>
                </a:rPr>
                <a:t>FILTER</a:t>
              </a:r>
              <a:endParaRPr lang="en-US" sz="1200" b="1" dirty="0">
                <a:latin typeface="Times New Roman" pitchFamily="18" charset="0"/>
                <a:cs typeface="Times New Roman" pitchFamily="18" charset="0"/>
              </a:endParaRPr>
            </a:p>
          </p:txBody>
        </p:sp>
        <p:sp>
          <p:nvSpPr>
            <p:cNvPr id="12" name="Rectangle 11"/>
            <p:cNvSpPr/>
            <p:nvPr/>
          </p:nvSpPr>
          <p:spPr>
            <a:xfrm>
              <a:off x="2966470" y="1360170"/>
              <a:ext cx="1143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Times New Roman" pitchFamily="18" charset="0"/>
                  <a:cs typeface="Times New Roman" pitchFamily="18" charset="0"/>
                </a:rPr>
                <a:t>BRIDGE RECTIFIER</a:t>
              </a:r>
              <a:endParaRPr lang="en-US" sz="1200" b="1" dirty="0">
                <a:latin typeface="Times New Roman" pitchFamily="18" charset="0"/>
                <a:cs typeface="Times New Roman" pitchFamily="18" charset="0"/>
              </a:endParaRPr>
            </a:p>
          </p:txBody>
        </p:sp>
        <p:sp>
          <p:nvSpPr>
            <p:cNvPr id="4" name="Rectangle 3"/>
            <p:cNvSpPr/>
            <p:nvPr/>
          </p:nvSpPr>
          <p:spPr>
            <a:xfrm>
              <a:off x="6172200" y="1360170"/>
              <a:ext cx="1022649"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Times New Roman" pitchFamily="18" charset="0"/>
                  <a:cs typeface="Times New Roman" pitchFamily="18" charset="0"/>
                </a:rPr>
                <a:t>VOLTAGE REGULATOR</a:t>
              </a:r>
              <a:endParaRPr lang="en-US" sz="1200" b="1" dirty="0">
                <a:latin typeface="Times New Roman" pitchFamily="18" charset="0"/>
                <a:cs typeface="Times New Roman" pitchFamily="18" charset="0"/>
              </a:endParaRPr>
            </a:p>
          </p:txBody>
        </p:sp>
        <p:sp>
          <p:nvSpPr>
            <p:cNvPr id="5" name="Rectangle 4"/>
            <p:cNvSpPr/>
            <p:nvPr/>
          </p:nvSpPr>
          <p:spPr>
            <a:xfrm>
              <a:off x="7740351" y="1360170"/>
              <a:ext cx="860275" cy="701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DC INPUT</a:t>
              </a:r>
              <a:endParaRPr lang="en-US" sz="1400" b="1" dirty="0">
                <a:latin typeface="Times New Roman" pitchFamily="18" charset="0"/>
                <a:cs typeface="Times New Roman" pitchFamily="18" charset="0"/>
              </a:endParaRPr>
            </a:p>
          </p:txBody>
        </p:sp>
        <p:sp>
          <p:nvSpPr>
            <p:cNvPr id="13" name="Rectangle 12"/>
            <p:cNvSpPr/>
            <p:nvPr/>
          </p:nvSpPr>
          <p:spPr>
            <a:xfrm>
              <a:off x="242271" y="1356360"/>
              <a:ext cx="748329"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itchFamily="18" charset="0"/>
                  <a:cs typeface="Times New Roman" pitchFamily="18" charset="0"/>
                </a:rPr>
                <a:t>AC INPUT</a:t>
              </a:r>
              <a:endParaRPr lang="en-US" sz="1400" b="1" dirty="0">
                <a:latin typeface="Times New Roman" pitchFamily="18" charset="0"/>
                <a:cs typeface="Times New Roman" pitchFamily="18" charset="0"/>
              </a:endParaRPr>
            </a:p>
          </p:txBody>
        </p:sp>
        <p:cxnSp>
          <p:nvCxnSpPr>
            <p:cNvPr id="15" name="Straight Arrow Connector 14"/>
            <p:cNvCxnSpPr>
              <a:stCxn id="13" idx="3"/>
              <a:endCxn id="3" idx="1"/>
            </p:cNvCxnSpPr>
            <p:nvPr/>
          </p:nvCxnSpPr>
          <p:spPr>
            <a:xfrm>
              <a:off x="990600" y="1699260"/>
              <a:ext cx="29414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3"/>
              <a:endCxn id="12" idx="1"/>
            </p:cNvCxnSpPr>
            <p:nvPr/>
          </p:nvCxnSpPr>
          <p:spPr>
            <a:xfrm>
              <a:off x="2585470" y="170307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3"/>
              <a:endCxn id="11" idx="1"/>
            </p:cNvCxnSpPr>
            <p:nvPr/>
          </p:nvCxnSpPr>
          <p:spPr>
            <a:xfrm>
              <a:off x="4109470" y="1703070"/>
              <a:ext cx="4320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 idx="1"/>
            </p:cNvCxnSpPr>
            <p:nvPr/>
          </p:nvCxnSpPr>
          <p:spPr>
            <a:xfrm>
              <a:off x="5638800" y="1703070"/>
              <a:ext cx="533400"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3"/>
              <a:endCxn id="5" idx="1"/>
            </p:cNvCxnSpPr>
            <p:nvPr/>
          </p:nvCxnSpPr>
          <p:spPr>
            <a:xfrm>
              <a:off x="7194849" y="1710690"/>
              <a:ext cx="5455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5" idx="2"/>
              <a:endCxn id="10" idx="3"/>
            </p:cNvCxnSpPr>
            <p:nvPr/>
          </p:nvCxnSpPr>
          <p:spPr>
            <a:xfrm rot="5400000">
              <a:off x="6529360" y="1597371"/>
              <a:ext cx="1177290" cy="210496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9" name="Elbow Connector 28"/>
          <p:cNvCxnSpPr>
            <a:stCxn id="10" idx="1"/>
            <a:endCxn id="12" idx="2"/>
          </p:cNvCxnSpPr>
          <p:nvPr/>
        </p:nvCxnSpPr>
        <p:spPr>
          <a:xfrm rot="10800000">
            <a:off x="3673281" y="3268980"/>
            <a:ext cx="1003550" cy="11925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5771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smtClean="0"/>
              <a:t>Thank you</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503639"/>
            <a:ext cx="4824536"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MOTHERBOARD</a:t>
            </a:r>
            <a:endParaRPr lang="en-US" sz="2400" b="1" dirty="0">
              <a:latin typeface="Times New Roman" pitchFamily="18" charset="0"/>
              <a:cs typeface="Times New Roman" pitchFamily="18" charset="0"/>
            </a:endParaRPr>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1268760"/>
            <a:ext cx="7566025"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921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51937"/>
            <a:ext cx="6948264" cy="584775"/>
          </a:xfrm>
          <a:prstGeom prst="rect">
            <a:avLst/>
          </a:prstGeom>
        </p:spPr>
        <p:txBody>
          <a:bodyPr wrap="square">
            <a:spAutoFit/>
          </a:bodyPr>
          <a:lstStyle/>
          <a:p>
            <a:r>
              <a:rPr lang="en-IN" sz="3200" b="1" dirty="0" smtClean="0">
                <a:solidFill>
                  <a:srgbClr val="0070C0"/>
                </a:solidFill>
                <a:latin typeface="Times New Roman" pitchFamily="18" charset="0"/>
                <a:cs typeface="Times New Roman" pitchFamily="18" charset="0"/>
              </a:rPr>
              <a:t>MEMORY</a:t>
            </a:r>
            <a:endParaRPr lang="en-IN" sz="3200" dirty="0">
              <a:solidFill>
                <a:srgbClr val="0070C0"/>
              </a:solidFill>
            </a:endParaRPr>
          </a:p>
        </p:txBody>
      </p:sp>
      <p:sp>
        <p:nvSpPr>
          <p:cNvPr id="10" name="Rounded Rectangle 9"/>
          <p:cNvSpPr/>
          <p:nvPr/>
        </p:nvSpPr>
        <p:spPr>
          <a:xfrm>
            <a:off x="3250704" y="836712"/>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r>
              <a:rPr lang="en-IN" b="1" dirty="0" smtClean="0">
                <a:latin typeface="Times New Roman" pitchFamily="18" charset="0"/>
                <a:cs typeface="Times New Roman" pitchFamily="18" charset="0"/>
              </a:rPr>
              <a:t>MEMORY</a:t>
            </a:r>
            <a:endParaRPr lang="en-IN" b="1" dirty="0">
              <a:latin typeface="Times New Roman" pitchFamily="18" charset="0"/>
              <a:cs typeface="Times New Roman" pitchFamily="18" charset="0"/>
            </a:endParaRPr>
          </a:p>
        </p:txBody>
      </p:sp>
      <p:sp>
        <p:nvSpPr>
          <p:cNvPr id="12" name="Rounded Rectangle 11"/>
          <p:cNvSpPr/>
          <p:nvPr/>
        </p:nvSpPr>
        <p:spPr>
          <a:xfrm>
            <a:off x="802432" y="2137367"/>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ROM</a:t>
            </a:r>
            <a:endParaRPr lang="en-IN" b="1" dirty="0">
              <a:latin typeface="Times New Roman" pitchFamily="18" charset="0"/>
              <a:cs typeface="Times New Roman" pitchFamily="18" charset="0"/>
            </a:endParaRPr>
          </a:p>
        </p:txBody>
      </p:sp>
      <p:sp>
        <p:nvSpPr>
          <p:cNvPr id="13" name="Rounded Rectangle 12"/>
          <p:cNvSpPr/>
          <p:nvPr/>
        </p:nvSpPr>
        <p:spPr>
          <a:xfrm>
            <a:off x="5839930" y="2105836"/>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RAM</a:t>
            </a:r>
            <a:endParaRPr lang="en-IN" b="1" dirty="0">
              <a:latin typeface="Times New Roman" pitchFamily="18" charset="0"/>
              <a:cs typeface="Times New Roman" pitchFamily="18" charset="0"/>
            </a:endParaRPr>
          </a:p>
        </p:txBody>
      </p:sp>
      <p:sp>
        <p:nvSpPr>
          <p:cNvPr id="14" name="Rounded Rectangle 13"/>
          <p:cNvSpPr/>
          <p:nvPr/>
        </p:nvSpPr>
        <p:spPr>
          <a:xfrm>
            <a:off x="6444208" y="3406354"/>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SRAM</a:t>
            </a:r>
            <a:endParaRPr lang="en-IN" b="1" dirty="0">
              <a:latin typeface="Times New Roman" pitchFamily="18" charset="0"/>
              <a:cs typeface="Times New Roman" pitchFamily="18" charset="0"/>
            </a:endParaRPr>
          </a:p>
        </p:txBody>
      </p:sp>
      <p:sp>
        <p:nvSpPr>
          <p:cNvPr id="15" name="Rounded Rectangle 14"/>
          <p:cNvSpPr/>
          <p:nvPr/>
        </p:nvSpPr>
        <p:spPr>
          <a:xfrm>
            <a:off x="6444208" y="4347136"/>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DRAM</a:t>
            </a:r>
            <a:endParaRPr lang="en-IN" b="1" dirty="0">
              <a:latin typeface="Times New Roman" pitchFamily="18" charset="0"/>
              <a:cs typeface="Times New Roman" pitchFamily="18" charset="0"/>
            </a:endParaRPr>
          </a:p>
        </p:txBody>
      </p:sp>
      <p:sp>
        <p:nvSpPr>
          <p:cNvPr id="16" name="Rounded Rectangle 15"/>
          <p:cNvSpPr/>
          <p:nvPr/>
        </p:nvSpPr>
        <p:spPr>
          <a:xfrm>
            <a:off x="1667773" y="3150072"/>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itchFamily="18" charset="0"/>
                <a:cs typeface="Times New Roman" pitchFamily="18" charset="0"/>
              </a:rPr>
              <a:t>P</a:t>
            </a:r>
            <a:r>
              <a:rPr lang="en-IN" b="1" dirty="0" smtClean="0">
                <a:latin typeface="Times New Roman" pitchFamily="18" charset="0"/>
                <a:cs typeface="Times New Roman" pitchFamily="18" charset="0"/>
              </a:rPr>
              <a:t>ROM</a:t>
            </a:r>
            <a:endParaRPr lang="en-IN" b="1" dirty="0">
              <a:latin typeface="Times New Roman" pitchFamily="18" charset="0"/>
              <a:cs typeface="Times New Roman" pitchFamily="18" charset="0"/>
            </a:endParaRPr>
          </a:p>
        </p:txBody>
      </p:sp>
      <p:sp>
        <p:nvSpPr>
          <p:cNvPr id="17" name="Rounded Rectangle 16"/>
          <p:cNvSpPr/>
          <p:nvPr/>
        </p:nvSpPr>
        <p:spPr>
          <a:xfrm>
            <a:off x="1619672" y="4009719"/>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EPROM</a:t>
            </a:r>
            <a:endParaRPr lang="en-IN" b="1" dirty="0">
              <a:latin typeface="Times New Roman" pitchFamily="18" charset="0"/>
              <a:cs typeface="Times New Roman" pitchFamily="18" charset="0"/>
            </a:endParaRPr>
          </a:p>
        </p:txBody>
      </p:sp>
      <p:sp>
        <p:nvSpPr>
          <p:cNvPr id="18" name="Rounded Rectangle 17"/>
          <p:cNvSpPr/>
          <p:nvPr/>
        </p:nvSpPr>
        <p:spPr>
          <a:xfrm>
            <a:off x="1667773" y="4869160"/>
            <a:ext cx="24482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Times New Roman" pitchFamily="18" charset="0"/>
                <a:cs typeface="Times New Roman" pitchFamily="18" charset="0"/>
              </a:rPr>
              <a:t>EEPROM</a:t>
            </a:r>
            <a:endParaRPr lang="en-IN" b="1" dirty="0">
              <a:latin typeface="Times New Roman" pitchFamily="18" charset="0"/>
              <a:cs typeface="Times New Roman" pitchFamily="18" charset="0"/>
            </a:endParaRPr>
          </a:p>
        </p:txBody>
      </p:sp>
      <p:cxnSp>
        <p:nvCxnSpPr>
          <p:cNvPr id="37" name="Straight Connector 36"/>
          <p:cNvCxnSpPr>
            <a:endCxn id="18" idx="1"/>
          </p:cNvCxnSpPr>
          <p:nvPr/>
        </p:nvCxnSpPr>
        <p:spPr>
          <a:xfrm>
            <a:off x="1043608" y="5193196"/>
            <a:ext cx="6241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7" idx="1"/>
          </p:cNvCxnSpPr>
          <p:nvPr/>
        </p:nvCxnSpPr>
        <p:spPr>
          <a:xfrm>
            <a:off x="1043608" y="4333755"/>
            <a:ext cx="5760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43608" y="3474108"/>
            <a:ext cx="6241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15" idx="1"/>
          </p:cNvCxnSpPr>
          <p:nvPr/>
        </p:nvCxnSpPr>
        <p:spPr>
          <a:xfrm>
            <a:off x="6084168" y="4671172"/>
            <a:ext cx="3600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14" idx="1"/>
          </p:cNvCxnSpPr>
          <p:nvPr/>
        </p:nvCxnSpPr>
        <p:spPr>
          <a:xfrm>
            <a:off x="6084168" y="3730390"/>
            <a:ext cx="3600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10" idx="2"/>
          </p:cNvCxnSpPr>
          <p:nvPr/>
        </p:nvCxnSpPr>
        <p:spPr>
          <a:xfrm rot="5400000">
            <a:off x="3106688" y="404664"/>
            <a:ext cx="288032" cy="2448272"/>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12" idx="0"/>
          </p:cNvCxnSpPr>
          <p:nvPr/>
        </p:nvCxnSpPr>
        <p:spPr>
          <a:xfrm>
            <a:off x="2026568" y="1772816"/>
            <a:ext cx="0" cy="364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endCxn id="13" idx="0"/>
          </p:cNvCxnSpPr>
          <p:nvPr/>
        </p:nvCxnSpPr>
        <p:spPr>
          <a:xfrm>
            <a:off x="4474840" y="1772816"/>
            <a:ext cx="2589226" cy="33302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43608" y="2785439"/>
            <a:ext cx="0" cy="7058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043608" y="3491324"/>
            <a:ext cx="0" cy="842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43608" y="4333755"/>
            <a:ext cx="0" cy="859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84168" y="2785439"/>
            <a:ext cx="0" cy="944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084168" y="3712840"/>
            <a:ext cx="0" cy="944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9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par>
                                <p:cTn id="15" presetID="53" presetClass="entr" presetSubtype="16"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par>
                                <p:cTn id="42" presetID="53" presetClass="entr" presetSubtype="16"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Effect transition="in" filter="fade">
                                      <p:cBhvr>
                                        <p:cTn id="46" dur="500"/>
                                        <p:tgtEl>
                                          <p:spTgt spid="4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500" fill="hold"/>
                                        <p:tgtEl>
                                          <p:spTgt spid="63"/>
                                        </p:tgtEl>
                                        <p:attrNameLst>
                                          <p:attrName>ppt_w</p:attrName>
                                        </p:attrNameLst>
                                      </p:cBhvr>
                                      <p:tavLst>
                                        <p:tav tm="0">
                                          <p:val>
                                            <p:fltVal val="0"/>
                                          </p:val>
                                        </p:tav>
                                        <p:tav tm="100000">
                                          <p:val>
                                            <p:strVal val="#ppt_w"/>
                                          </p:val>
                                        </p:tav>
                                      </p:tavLst>
                                    </p:anim>
                                    <p:anim calcmode="lin" valueType="num">
                                      <p:cBhvr>
                                        <p:cTn id="57" dur="500" fill="hold"/>
                                        <p:tgtEl>
                                          <p:spTgt spid="63"/>
                                        </p:tgtEl>
                                        <p:attrNameLst>
                                          <p:attrName>ppt_h</p:attrName>
                                        </p:attrNameLst>
                                      </p:cBhvr>
                                      <p:tavLst>
                                        <p:tav tm="0">
                                          <p:val>
                                            <p:fltVal val="0"/>
                                          </p:val>
                                        </p:tav>
                                        <p:tav tm="100000">
                                          <p:val>
                                            <p:strVal val="#ppt_h"/>
                                          </p:val>
                                        </p:tav>
                                      </p:tavLst>
                                    </p:anim>
                                    <p:animEffect transition="in" filter="fade">
                                      <p:cBhvr>
                                        <p:cTn id="58" dur="500"/>
                                        <p:tgtEl>
                                          <p:spTgt spid="63"/>
                                        </p:tgtEl>
                                      </p:cBhvr>
                                    </p:animEffect>
                                  </p:childTnLst>
                                </p:cTn>
                              </p:par>
                              <p:par>
                                <p:cTn id="59" presetID="53" presetClass="entr" presetSubtype="16"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p:cTn id="61" dur="500" fill="hold"/>
                                        <p:tgtEl>
                                          <p:spTgt spid="39"/>
                                        </p:tgtEl>
                                        <p:attrNameLst>
                                          <p:attrName>ppt_w</p:attrName>
                                        </p:attrNameLst>
                                      </p:cBhvr>
                                      <p:tavLst>
                                        <p:tav tm="0">
                                          <p:val>
                                            <p:fltVal val="0"/>
                                          </p:val>
                                        </p:tav>
                                        <p:tav tm="100000">
                                          <p:val>
                                            <p:strVal val="#ppt_w"/>
                                          </p:val>
                                        </p:tav>
                                      </p:tavLst>
                                    </p:anim>
                                    <p:anim calcmode="lin" valueType="num">
                                      <p:cBhvr>
                                        <p:cTn id="62" dur="500" fill="hold"/>
                                        <p:tgtEl>
                                          <p:spTgt spid="39"/>
                                        </p:tgtEl>
                                        <p:attrNameLst>
                                          <p:attrName>ppt_h</p:attrName>
                                        </p:attrNameLst>
                                      </p:cBhvr>
                                      <p:tavLst>
                                        <p:tav tm="0">
                                          <p:val>
                                            <p:fltVal val="0"/>
                                          </p:val>
                                        </p:tav>
                                        <p:tav tm="100000">
                                          <p:val>
                                            <p:strVal val="#ppt_h"/>
                                          </p:val>
                                        </p:tav>
                                      </p:tavLst>
                                    </p:anim>
                                    <p:animEffect transition="in" filter="fade">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p:cTn id="73" dur="500" fill="hold"/>
                                        <p:tgtEl>
                                          <p:spTgt spid="65"/>
                                        </p:tgtEl>
                                        <p:attrNameLst>
                                          <p:attrName>ppt_w</p:attrName>
                                        </p:attrNameLst>
                                      </p:cBhvr>
                                      <p:tavLst>
                                        <p:tav tm="0">
                                          <p:val>
                                            <p:fltVal val="0"/>
                                          </p:val>
                                        </p:tav>
                                        <p:tav tm="100000">
                                          <p:val>
                                            <p:strVal val="#ppt_w"/>
                                          </p:val>
                                        </p:tav>
                                      </p:tavLst>
                                    </p:anim>
                                    <p:anim calcmode="lin" valueType="num">
                                      <p:cBhvr>
                                        <p:cTn id="74" dur="500" fill="hold"/>
                                        <p:tgtEl>
                                          <p:spTgt spid="65"/>
                                        </p:tgtEl>
                                        <p:attrNameLst>
                                          <p:attrName>ppt_h</p:attrName>
                                        </p:attrNameLst>
                                      </p:cBhvr>
                                      <p:tavLst>
                                        <p:tav tm="0">
                                          <p:val>
                                            <p:fltVal val="0"/>
                                          </p:val>
                                        </p:tav>
                                        <p:tav tm="100000">
                                          <p:val>
                                            <p:strVal val="#ppt_h"/>
                                          </p:val>
                                        </p:tav>
                                      </p:tavLst>
                                    </p:anim>
                                    <p:animEffect transition="in" filter="fade">
                                      <p:cBhvr>
                                        <p:cTn id="75" dur="500"/>
                                        <p:tgtEl>
                                          <p:spTgt spid="65"/>
                                        </p:tgtEl>
                                      </p:cBhvr>
                                    </p:animEffect>
                                  </p:childTnLst>
                                </p:cTn>
                              </p:par>
                              <p:par>
                                <p:cTn id="76" presetID="53" presetClass="entr" presetSubtype="16"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500" fill="hold"/>
                                        <p:tgtEl>
                                          <p:spTgt spid="37"/>
                                        </p:tgtEl>
                                        <p:attrNameLst>
                                          <p:attrName>ppt_w</p:attrName>
                                        </p:attrNameLst>
                                      </p:cBhvr>
                                      <p:tavLst>
                                        <p:tav tm="0">
                                          <p:val>
                                            <p:fltVal val="0"/>
                                          </p:val>
                                        </p:tav>
                                        <p:tav tm="100000">
                                          <p:val>
                                            <p:strVal val="#ppt_w"/>
                                          </p:val>
                                        </p:tav>
                                      </p:tavLst>
                                    </p:anim>
                                    <p:anim calcmode="lin" valueType="num">
                                      <p:cBhvr>
                                        <p:cTn id="79" dur="500" fill="hold"/>
                                        <p:tgtEl>
                                          <p:spTgt spid="37"/>
                                        </p:tgtEl>
                                        <p:attrNameLst>
                                          <p:attrName>ppt_h</p:attrName>
                                        </p:attrNameLst>
                                      </p:cBhvr>
                                      <p:tavLst>
                                        <p:tav tm="0">
                                          <p:val>
                                            <p:fltVal val="0"/>
                                          </p:val>
                                        </p:tav>
                                        <p:tav tm="100000">
                                          <p:val>
                                            <p:strVal val="#ppt_h"/>
                                          </p:val>
                                        </p:tav>
                                      </p:tavLst>
                                    </p:anim>
                                    <p:animEffect transition="in" filter="fade">
                                      <p:cBhvr>
                                        <p:cTn id="80" dur="500"/>
                                        <p:tgtEl>
                                          <p:spTgt spid="37"/>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p:cTn id="83" dur="500" fill="hold"/>
                                        <p:tgtEl>
                                          <p:spTgt spid="18"/>
                                        </p:tgtEl>
                                        <p:attrNameLst>
                                          <p:attrName>ppt_w</p:attrName>
                                        </p:attrNameLst>
                                      </p:cBhvr>
                                      <p:tavLst>
                                        <p:tav tm="0">
                                          <p:val>
                                            <p:fltVal val="0"/>
                                          </p:val>
                                        </p:tav>
                                        <p:tav tm="100000">
                                          <p:val>
                                            <p:strVal val="#ppt_w"/>
                                          </p:val>
                                        </p:tav>
                                      </p:tavLst>
                                    </p:anim>
                                    <p:anim calcmode="lin" valueType="num">
                                      <p:cBhvr>
                                        <p:cTn id="84" dur="500" fill="hold"/>
                                        <p:tgtEl>
                                          <p:spTgt spid="18"/>
                                        </p:tgtEl>
                                        <p:attrNameLst>
                                          <p:attrName>ppt_h</p:attrName>
                                        </p:attrNameLst>
                                      </p:cBhvr>
                                      <p:tavLst>
                                        <p:tav tm="0">
                                          <p:val>
                                            <p:fltVal val="0"/>
                                          </p:val>
                                        </p:tav>
                                        <p:tav tm="100000">
                                          <p:val>
                                            <p:strVal val="#ppt_h"/>
                                          </p:val>
                                        </p:tav>
                                      </p:tavLst>
                                    </p:anim>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 calcmode="lin" valueType="num">
                                      <p:cBhvr>
                                        <p:cTn id="90" dur="500" fill="hold"/>
                                        <p:tgtEl>
                                          <p:spTgt spid="67"/>
                                        </p:tgtEl>
                                        <p:attrNameLst>
                                          <p:attrName>ppt_w</p:attrName>
                                        </p:attrNameLst>
                                      </p:cBhvr>
                                      <p:tavLst>
                                        <p:tav tm="0">
                                          <p:val>
                                            <p:fltVal val="0"/>
                                          </p:val>
                                        </p:tav>
                                        <p:tav tm="100000">
                                          <p:val>
                                            <p:strVal val="#ppt_w"/>
                                          </p:val>
                                        </p:tav>
                                      </p:tavLst>
                                    </p:anim>
                                    <p:anim calcmode="lin" valueType="num">
                                      <p:cBhvr>
                                        <p:cTn id="91" dur="500" fill="hold"/>
                                        <p:tgtEl>
                                          <p:spTgt spid="67"/>
                                        </p:tgtEl>
                                        <p:attrNameLst>
                                          <p:attrName>ppt_h</p:attrName>
                                        </p:attrNameLst>
                                      </p:cBhvr>
                                      <p:tavLst>
                                        <p:tav tm="0">
                                          <p:val>
                                            <p:fltVal val="0"/>
                                          </p:val>
                                        </p:tav>
                                        <p:tav tm="100000">
                                          <p:val>
                                            <p:strVal val="#ppt_h"/>
                                          </p:val>
                                        </p:tav>
                                      </p:tavLst>
                                    </p:anim>
                                    <p:animEffect transition="in" filter="fade">
                                      <p:cBhvr>
                                        <p:cTn id="92" dur="500"/>
                                        <p:tgtEl>
                                          <p:spTgt spid="67"/>
                                        </p:tgtEl>
                                      </p:cBhvr>
                                    </p:animEffect>
                                  </p:childTnLst>
                                </p:cTn>
                              </p:par>
                              <p:par>
                                <p:cTn id="93" presetID="53" presetClass="entr" presetSubtype="16"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anim calcmode="lin" valueType="num">
                                      <p:cBhvr>
                                        <p:cTn id="95" dur="500" fill="hold"/>
                                        <p:tgtEl>
                                          <p:spTgt spid="51"/>
                                        </p:tgtEl>
                                        <p:attrNameLst>
                                          <p:attrName>ppt_w</p:attrName>
                                        </p:attrNameLst>
                                      </p:cBhvr>
                                      <p:tavLst>
                                        <p:tav tm="0">
                                          <p:val>
                                            <p:fltVal val="0"/>
                                          </p:val>
                                        </p:tav>
                                        <p:tav tm="100000">
                                          <p:val>
                                            <p:strVal val="#ppt_w"/>
                                          </p:val>
                                        </p:tav>
                                      </p:tavLst>
                                    </p:anim>
                                    <p:anim calcmode="lin" valueType="num">
                                      <p:cBhvr>
                                        <p:cTn id="96" dur="500" fill="hold"/>
                                        <p:tgtEl>
                                          <p:spTgt spid="51"/>
                                        </p:tgtEl>
                                        <p:attrNameLst>
                                          <p:attrName>ppt_h</p:attrName>
                                        </p:attrNameLst>
                                      </p:cBhvr>
                                      <p:tavLst>
                                        <p:tav tm="0">
                                          <p:val>
                                            <p:fltVal val="0"/>
                                          </p:val>
                                        </p:tav>
                                        <p:tav tm="100000">
                                          <p:val>
                                            <p:strVal val="#ppt_h"/>
                                          </p:val>
                                        </p:tav>
                                      </p:tavLst>
                                    </p:anim>
                                    <p:animEffect transition="in" filter="fade">
                                      <p:cBhvr>
                                        <p:cTn id="97" dur="500"/>
                                        <p:tgtEl>
                                          <p:spTgt spid="51"/>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 calcmode="lin" valueType="num">
                                      <p:cBhvr>
                                        <p:cTn id="100" dur="500" fill="hold"/>
                                        <p:tgtEl>
                                          <p:spTgt spid="14"/>
                                        </p:tgtEl>
                                        <p:attrNameLst>
                                          <p:attrName>ppt_w</p:attrName>
                                        </p:attrNameLst>
                                      </p:cBhvr>
                                      <p:tavLst>
                                        <p:tav tm="0">
                                          <p:val>
                                            <p:fltVal val="0"/>
                                          </p:val>
                                        </p:tav>
                                        <p:tav tm="100000">
                                          <p:val>
                                            <p:strVal val="#ppt_w"/>
                                          </p:val>
                                        </p:tav>
                                      </p:tavLst>
                                    </p:anim>
                                    <p:anim calcmode="lin" valueType="num">
                                      <p:cBhvr>
                                        <p:cTn id="101" dur="500" fill="hold"/>
                                        <p:tgtEl>
                                          <p:spTgt spid="14"/>
                                        </p:tgtEl>
                                        <p:attrNameLst>
                                          <p:attrName>ppt_h</p:attrName>
                                        </p:attrNameLst>
                                      </p:cBhvr>
                                      <p:tavLst>
                                        <p:tav tm="0">
                                          <p:val>
                                            <p:fltVal val="0"/>
                                          </p:val>
                                        </p:tav>
                                        <p:tav tm="100000">
                                          <p:val>
                                            <p:strVal val="#ppt_h"/>
                                          </p:val>
                                        </p:tav>
                                      </p:tavLst>
                                    </p:anim>
                                    <p:animEffect transition="in" filter="fade">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68"/>
                                        </p:tgtEl>
                                        <p:attrNameLst>
                                          <p:attrName>style.visibility</p:attrName>
                                        </p:attrNameLst>
                                      </p:cBhvr>
                                      <p:to>
                                        <p:strVal val="visible"/>
                                      </p:to>
                                    </p:set>
                                    <p:anim calcmode="lin" valueType="num">
                                      <p:cBhvr>
                                        <p:cTn id="107" dur="500" fill="hold"/>
                                        <p:tgtEl>
                                          <p:spTgt spid="68"/>
                                        </p:tgtEl>
                                        <p:attrNameLst>
                                          <p:attrName>ppt_w</p:attrName>
                                        </p:attrNameLst>
                                      </p:cBhvr>
                                      <p:tavLst>
                                        <p:tav tm="0">
                                          <p:val>
                                            <p:fltVal val="0"/>
                                          </p:val>
                                        </p:tav>
                                        <p:tav tm="100000">
                                          <p:val>
                                            <p:strVal val="#ppt_w"/>
                                          </p:val>
                                        </p:tav>
                                      </p:tavLst>
                                    </p:anim>
                                    <p:anim calcmode="lin" valueType="num">
                                      <p:cBhvr>
                                        <p:cTn id="108" dur="500" fill="hold"/>
                                        <p:tgtEl>
                                          <p:spTgt spid="68"/>
                                        </p:tgtEl>
                                        <p:attrNameLst>
                                          <p:attrName>ppt_h</p:attrName>
                                        </p:attrNameLst>
                                      </p:cBhvr>
                                      <p:tavLst>
                                        <p:tav tm="0">
                                          <p:val>
                                            <p:fltVal val="0"/>
                                          </p:val>
                                        </p:tav>
                                        <p:tav tm="100000">
                                          <p:val>
                                            <p:strVal val="#ppt_h"/>
                                          </p:val>
                                        </p:tav>
                                      </p:tavLst>
                                    </p:anim>
                                    <p:animEffect transition="in" filter="fade">
                                      <p:cBhvr>
                                        <p:cTn id="109" dur="500"/>
                                        <p:tgtEl>
                                          <p:spTgt spid="68"/>
                                        </p:tgtEl>
                                      </p:cBhvr>
                                    </p:animEffect>
                                  </p:childTnLst>
                                </p:cTn>
                              </p:par>
                              <p:par>
                                <p:cTn id="110" presetID="53" presetClass="entr" presetSubtype="16"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p:cTn id="112" dur="500" fill="hold"/>
                                        <p:tgtEl>
                                          <p:spTgt spid="45"/>
                                        </p:tgtEl>
                                        <p:attrNameLst>
                                          <p:attrName>ppt_w</p:attrName>
                                        </p:attrNameLst>
                                      </p:cBhvr>
                                      <p:tavLst>
                                        <p:tav tm="0">
                                          <p:val>
                                            <p:fltVal val="0"/>
                                          </p:val>
                                        </p:tav>
                                        <p:tav tm="100000">
                                          <p:val>
                                            <p:strVal val="#ppt_w"/>
                                          </p:val>
                                        </p:tav>
                                      </p:tavLst>
                                    </p:anim>
                                    <p:anim calcmode="lin" valueType="num">
                                      <p:cBhvr>
                                        <p:cTn id="113" dur="500" fill="hold"/>
                                        <p:tgtEl>
                                          <p:spTgt spid="45"/>
                                        </p:tgtEl>
                                        <p:attrNameLst>
                                          <p:attrName>ppt_h</p:attrName>
                                        </p:attrNameLst>
                                      </p:cBhvr>
                                      <p:tavLst>
                                        <p:tav tm="0">
                                          <p:val>
                                            <p:fltVal val="0"/>
                                          </p:val>
                                        </p:tav>
                                        <p:tav tm="100000">
                                          <p:val>
                                            <p:strVal val="#ppt_h"/>
                                          </p:val>
                                        </p:tav>
                                      </p:tavLst>
                                    </p:anim>
                                    <p:animEffect transition="in" filter="fade">
                                      <p:cBhvr>
                                        <p:cTn id="114" dur="500"/>
                                        <p:tgtEl>
                                          <p:spTgt spid="4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5"/>
                                        </p:tgtEl>
                                        <p:attrNameLst>
                                          <p:attrName>style.visibility</p:attrName>
                                        </p:attrNameLst>
                                      </p:cBhvr>
                                      <p:to>
                                        <p:strVal val="visible"/>
                                      </p:to>
                                    </p:set>
                                    <p:anim calcmode="lin" valueType="num">
                                      <p:cBhvr>
                                        <p:cTn id="117" dur="500" fill="hold"/>
                                        <p:tgtEl>
                                          <p:spTgt spid="15"/>
                                        </p:tgtEl>
                                        <p:attrNameLst>
                                          <p:attrName>ppt_w</p:attrName>
                                        </p:attrNameLst>
                                      </p:cBhvr>
                                      <p:tavLst>
                                        <p:tav tm="0">
                                          <p:val>
                                            <p:fltVal val="0"/>
                                          </p:val>
                                        </p:tav>
                                        <p:tav tm="100000">
                                          <p:val>
                                            <p:strVal val="#ppt_w"/>
                                          </p:val>
                                        </p:tav>
                                      </p:tavLst>
                                    </p:anim>
                                    <p:anim calcmode="lin" valueType="num">
                                      <p:cBhvr>
                                        <p:cTn id="118" dur="500" fill="hold"/>
                                        <p:tgtEl>
                                          <p:spTgt spid="15"/>
                                        </p:tgtEl>
                                        <p:attrNameLst>
                                          <p:attrName>ppt_h</p:attrName>
                                        </p:attrNameLst>
                                      </p:cBhvr>
                                      <p:tavLst>
                                        <p:tav tm="0">
                                          <p:val>
                                            <p:fltVal val="0"/>
                                          </p:val>
                                        </p:tav>
                                        <p:tav tm="100000">
                                          <p:val>
                                            <p:strVal val="#ppt_h"/>
                                          </p:val>
                                        </p:tav>
                                      </p:tavLst>
                                    </p:anim>
                                    <p:animEffect transition="in" filter="fade">
                                      <p:cBhvr>
                                        <p:cTn id="1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895600"/>
            <a:ext cx="7533476" cy="859536"/>
          </a:xfrm>
        </p:spPr>
        <p:txBody>
          <a:bodyPr>
            <a:noAutofit/>
          </a:bodyPr>
          <a:lstStyle/>
          <a:p>
            <a:r>
              <a:rPr lang="en-US" sz="4400" dirty="0" smtClean="0">
                <a:latin typeface="Times New Roman" pitchFamily="18" charset="0"/>
                <a:cs typeface="Times New Roman" pitchFamily="18" charset="0"/>
              </a:rPr>
              <a:t>Fundamentals of </a:t>
            </a:r>
            <a:br>
              <a:rPr lang="en-US" sz="4400" dirty="0" smtClean="0">
                <a:latin typeface="Times New Roman" pitchFamily="18" charset="0"/>
                <a:cs typeface="Times New Roman" pitchFamily="18" charset="0"/>
              </a:rPr>
            </a:br>
            <a:r>
              <a:rPr lang="en-US" sz="4400" dirty="0" smtClean="0">
                <a:latin typeface="Times New Roman" pitchFamily="18" charset="0"/>
                <a:cs typeface="Times New Roman" pitchFamily="18" charset="0"/>
              </a:rPr>
              <a:t>Windows</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2001DC1-26E3-48A7-B997-EC6432308B89}">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9125DDCC-2A27-41F2-8B2F-C77C1D20E6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8934</TotalTime>
  <Words>644</Words>
  <Application>Microsoft Office PowerPoint</Application>
  <PresentationFormat>On-screen Show (4:3)</PresentationFormat>
  <Paragraphs>354</Paragraphs>
  <Slides>60</Slides>
  <Notes>4</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60</vt:i4>
      </vt:variant>
    </vt:vector>
  </HeadingPairs>
  <TitlesOfParts>
    <vt:vector size="66" baseType="lpstr">
      <vt:lpstr>2_ppt_Template_Capgemini[1]</vt:lpstr>
      <vt:lpstr>Capgemini 2017_Cover slides</vt:lpstr>
      <vt:lpstr>Section slides</vt:lpstr>
      <vt:lpstr>Content Layouts</vt:lpstr>
      <vt:lpstr>Content and Image Layouts</vt:lpstr>
      <vt:lpstr>think-cell Slide</vt:lpstr>
      <vt:lpstr>HARDWARE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Fundamentals of  Windows</vt:lpstr>
      <vt:lpstr>Operating System </vt:lpstr>
      <vt:lpstr>Kernel Architecture</vt:lpstr>
      <vt:lpstr>PowerPoint Presentation</vt:lpstr>
      <vt:lpstr>Process Management</vt:lpstr>
      <vt:lpstr>PowerPoint Presentation</vt:lpstr>
      <vt:lpstr>Fundamentals of  Linux</vt:lpstr>
      <vt:lpstr>Linux</vt:lpstr>
      <vt:lpstr>PowerPoint Presentation</vt:lpstr>
      <vt:lpstr>LINUX BOOTING PROCESS</vt:lpstr>
      <vt:lpstr>PowerPoint Presentation</vt:lpstr>
      <vt:lpstr>PowerPoint Presentation</vt:lpstr>
      <vt:lpstr>PROCESS MANAGEMENT</vt:lpstr>
      <vt:lpstr>Fundamentals of  Networking</vt:lpstr>
      <vt:lpstr>PowerPoint Presentation</vt:lpstr>
      <vt:lpstr>PowerPoint Presentation</vt:lpstr>
      <vt:lpstr>Types of Networks</vt:lpstr>
      <vt:lpstr>Network Topology</vt:lpstr>
      <vt:lpstr>NETWORKING DEVICES</vt:lpstr>
      <vt:lpstr>PowerPoint Presentation</vt:lpstr>
      <vt:lpstr>IP ADDRESS</vt:lpstr>
      <vt:lpstr>SUBNETTING</vt:lpstr>
      <vt:lpstr>PowerPoint Presentation</vt:lpstr>
      <vt:lpstr>PowerPoint Presentation</vt:lpstr>
      <vt:lpstr> Network services</vt:lpstr>
      <vt:lpstr>DHCP</vt:lpstr>
      <vt:lpstr>DHCP Process</vt:lpstr>
      <vt:lpstr> DNS Name Resolution</vt:lpstr>
      <vt:lpstr>Types of  Records</vt:lpstr>
      <vt:lpstr>Components of mail system</vt:lpstr>
      <vt:lpstr>Directory Service</vt:lpstr>
      <vt:lpstr>Proxy</vt:lpstr>
      <vt:lpstr>Fundamentals of  Database</vt:lpstr>
      <vt:lpstr>Database</vt:lpstr>
      <vt:lpstr>Types Of Database &amp; Keys </vt:lpstr>
      <vt:lpstr>ACID Properties</vt:lpstr>
      <vt:lpstr>SQL</vt:lpstr>
      <vt:lpstr>PowerPoint Presentation</vt:lpstr>
      <vt:lpstr>PowerPoint Presentation</vt:lpstr>
      <vt:lpstr>Normalization</vt:lpstr>
      <vt:lpstr>PowerPoint Presentation</vt:lpstr>
      <vt:lpstr>Fundamentals of Applications</vt:lpstr>
      <vt:lpstr>PowerPoint Presentation</vt:lpstr>
      <vt:lpstr>PowerPoint Presentation</vt:lpstr>
      <vt:lpstr>PowerPoint Presentation</vt:lpstr>
      <vt:lpstr>Storage </vt:lpstr>
      <vt:lpstr>Direct Attached Storage</vt:lpstr>
      <vt:lpstr>Network Attached Storage(NAS)</vt:lpstr>
      <vt:lpstr>Storage Area Network (SAN)</vt:lpstr>
      <vt:lpstr>RAID Level</vt:lpstr>
      <vt:lpstr>PowerPoint Presentation</vt:lpstr>
      <vt:lpstr>Thank you</vt:lpstr>
    </vt:vector>
  </TitlesOfParts>
  <Company>Capgemini B.V.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tem-lab</cp:lastModifiedBy>
  <cp:revision>347</cp:revision>
  <dcterms:created xsi:type="dcterms:W3CDTF">2015-03-06T14:43:06Z</dcterms:created>
  <dcterms:modified xsi:type="dcterms:W3CDTF">2018-01-27T09:51:46Z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